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8" r:id="rId3"/>
    <p:sldId id="266" r:id="rId4"/>
    <p:sldId id="260" r:id="rId5"/>
    <p:sldId id="261" r:id="rId6"/>
    <p:sldId id="262" r:id="rId7"/>
    <p:sldId id="263" r:id="rId8"/>
    <p:sldId id="264" r:id="rId9"/>
    <p:sldId id="265" r:id="rId10"/>
    <p:sldId id="275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3399"/>
    <a:srgbClr val="0000CC"/>
    <a:srgbClr val="5F5F5F"/>
    <a:srgbClr val="666699"/>
    <a:srgbClr val="000066"/>
    <a:srgbClr val="003399"/>
    <a:srgbClr val="000099"/>
    <a:srgbClr val="82A5EA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1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71472" y="4929198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71406" y="6571142"/>
            <a:ext cx="18357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 smtClean="0">
                <a:solidFill>
                  <a:schemeClr val="bg1"/>
                </a:solidFill>
              </a:rPr>
              <a:t>© </a:t>
            </a:r>
            <a:r>
              <a:rPr lang="ru-RU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Дегтярёва Юлия Владимировна</a:t>
            </a:r>
            <a:endParaRPr lang="ru-RU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71406" y="6571142"/>
            <a:ext cx="18357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 smtClean="0">
                <a:solidFill>
                  <a:schemeClr val="bg1"/>
                </a:solidFill>
              </a:rPr>
              <a:t>© </a:t>
            </a:r>
            <a:r>
              <a:rPr lang="ru-RU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Дегтярёва Юлия Владимировна</a:t>
            </a:r>
            <a:endParaRPr lang="ru-RU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3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8.jpeg"/><Relationship Id="rId9" Type="http://schemas.openxmlformats.org/officeDocument/2006/relationships/image" Target="../media/image41.png"/><Relationship Id="rId1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pp.userapi.com/c636826/v636826519/5869e/Xu1id9NUrQU.jpg" TargetMode="External"/><Relationship Id="rId13" Type="http://schemas.openxmlformats.org/officeDocument/2006/relationships/hyperlink" Target="https://pp.userapi.com/c636826/v636826519/58a07/M8bEK8rXKg0.jpg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pp.userapi.com/c626319/v626319519/5a9b5/8Z0bi8JYVMw.jpg" TargetMode="External"/><Relationship Id="rId12" Type="http://schemas.openxmlformats.org/officeDocument/2006/relationships/hyperlink" Target="https://pp.userapi.com/c636826/v636826519/589d6/bUxbyRJ76tg.jpg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pp.userapi.com/c636826/v636826519/589e5/g2WhSGzuEV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p.userapi.com/c626319/v626319519/5a968/hopDRtVxHGg.jpg" TargetMode="External"/><Relationship Id="rId11" Type="http://schemas.openxmlformats.org/officeDocument/2006/relationships/hyperlink" Target="https://vk.com/photo-139260796_456258969" TargetMode="External"/><Relationship Id="rId5" Type="http://schemas.openxmlformats.org/officeDocument/2006/relationships/hyperlink" Target="https://img-fotki.yandex.ru/get/9308/134091466.dd/0_cf18a_b394346b_S" TargetMode="External"/><Relationship Id="rId15" Type="http://schemas.openxmlformats.org/officeDocument/2006/relationships/hyperlink" Target="https://pp.userapi.com/c636826/v636826519/589f6/vIEMZh9_BS0.jpg" TargetMode="External"/><Relationship Id="rId10" Type="http://schemas.openxmlformats.org/officeDocument/2006/relationships/hyperlink" Target="https://pp.userapi.com/c636826/v636826519/589c6/gdXtsHxPFfQ.jpg" TargetMode="External"/><Relationship Id="rId4" Type="http://schemas.openxmlformats.org/officeDocument/2006/relationships/hyperlink" Target="https://s-media-cache-ak0.pinimg.com/736x/50/78/1c/50781c9efab74fc979639f07e3e5d537.jpg" TargetMode="External"/><Relationship Id="rId9" Type="http://schemas.openxmlformats.org/officeDocument/2006/relationships/hyperlink" Target="https://pp.userapi.com/c636826/v636826519/589de/bjC9nrFvEjc.jpg" TargetMode="External"/><Relationship Id="rId14" Type="http://schemas.openxmlformats.org/officeDocument/2006/relationships/hyperlink" Target="https://pp.userapi.com/c636826/v636826519/589ee/LOUQngr1RVc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8.jpeg"/><Relationship Id="rId7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20.png"/><Relationship Id="rId4" Type="http://schemas.openxmlformats.org/officeDocument/2006/relationships/image" Target="../media/image9.jpeg"/><Relationship Id="rId9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0" y="0"/>
            <a:ext cx="9144000" cy="6858000"/>
            <a:chOff x="0" y="0"/>
            <a:chExt cx="9144064" cy="685800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0" y="0"/>
              <a:ext cx="9144064" cy="6858000"/>
              <a:chOff x="0" y="0"/>
              <a:chExt cx="9144064" cy="6858000"/>
            </a:xfrm>
          </p:grpSpPr>
          <p:grpSp>
            <p:nvGrpSpPr>
              <p:cNvPr id="4" name="Группа 3"/>
              <p:cNvGrpSpPr/>
              <p:nvPr/>
            </p:nvGrpSpPr>
            <p:grpSpPr>
              <a:xfrm>
                <a:off x="0" y="0"/>
                <a:ext cx="9144064" cy="6858000"/>
                <a:chOff x="-32" y="-1214494"/>
                <a:chExt cx="9144064" cy="6858000"/>
              </a:xfrm>
            </p:grpSpPr>
            <p:sp>
              <p:nvSpPr>
                <p:cNvPr id="2" name="Прямоугольник 1"/>
                <p:cNvSpPr/>
                <p:nvPr/>
              </p:nvSpPr>
              <p:spPr>
                <a:xfrm>
                  <a:off x="32" y="-1214494"/>
                  <a:ext cx="9144000" cy="6858000"/>
                </a:xfrm>
                <a:prstGeom prst="rect">
                  <a:avLst/>
                </a:prstGeom>
                <a:blipFill dpi="0" rotWithShape="1">
                  <a:blip r:embed="rId2"/>
                  <a:srcRect/>
                  <a:stretch>
                    <a:fillRect b="-10000"/>
                  </a:stretch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" name="Рамка 2"/>
                <p:cNvSpPr/>
                <p:nvPr/>
              </p:nvSpPr>
              <p:spPr>
                <a:xfrm>
                  <a:off x="-32" y="-1214494"/>
                  <a:ext cx="9144000" cy="6858000"/>
                </a:xfrm>
                <a:prstGeom prst="frame">
                  <a:avLst>
                    <a:gd name="adj1" fmla="val 3315"/>
                  </a:avLst>
                </a:prstGeom>
                <a:blipFill>
                  <a:blip r:embed="rId3"/>
                  <a:stretch>
                    <a:fillRect b="-10000"/>
                  </a:stretch>
                </a:blip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8" name="Группа 17"/>
              <p:cNvGrpSpPr/>
              <p:nvPr/>
            </p:nvGrpSpPr>
            <p:grpSpPr>
              <a:xfrm>
                <a:off x="285720" y="357166"/>
                <a:ext cx="8572560" cy="6143668"/>
                <a:chOff x="285720" y="357166"/>
                <a:chExt cx="8572560" cy="6143668"/>
              </a:xfrm>
            </p:grpSpPr>
            <p:sp>
              <p:nvSpPr>
                <p:cNvPr id="5" name="Прямоугольник 4"/>
                <p:cNvSpPr/>
                <p:nvPr/>
              </p:nvSpPr>
              <p:spPr>
                <a:xfrm>
                  <a:off x="285720" y="357166"/>
                  <a:ext cx="8572560" cy="6143668"/>
                </a:xfrm>
                <a:prstGeom prst="rect">
                  <a:avLst/>
                </a:prstGeom>
                <a:solidFill>
                  <a:srgbClr val="0000CC">
                    <a:alpha val="0"/>
                  </a:srgbClr>
                </a:soli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1600" b="1" dirty="0" smtClean="0">
                      <a:ln w="11430"/>
                      <a:blipFill>
                        <a:blip r:embed="rId4"/>
                        <a:stretch>
                          <a:fillRect b="-10000"/>
                        </a:stretch>
                      </a:blip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Arial Black" pitchFamily="34" charset="0"/>
                      <a:ea typeface="Times New Roman" pitchFamily="18" charset="0"/>
                      <a:cs typeface="Arial" pitchFamily="34" charset="0"/>
                    </a:rPr>
                    <a:t>МДОАУ </a:t>
                  </a:r>
                  <a:r>
                    <a:rPr lang="ru-RU" sz="1600" b="1" dirty="0" smtClean="0">
                      <a:ln w="11430"/>
                      <a:blipFill>
                        <a:blip r:embed="rId4"/>
                        <a:stretch>
                          <a:fillRect b="-10000"/>
                        </a:stretch>
                      </a:blip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Arial Black" pitchFamily="34" charset="0"/>
                      <a:ea typeface="Times New Roman" pitchFamily="18" charset="0"/>
                      <a:cs typeface="Arial" pitchFamily="34" charset="0"/>
                    </a:rPr>
                    <a:t>«ДЕТСКИЙ САД № 5 «РЕЧЕНЬКА» г.Орска»</a:t>
                  </a: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dirty="0" smtClean="0">
                    <a:ln w="11430"/>
                    <a:blipFill>
                      <a:blip r:embed="rId4"/>
                      <a:stretch>
                        <a:fillRect b="-10000"/>
                      </a:stretch>
                    </a:blip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itchFamily="34" charset="0"/>
                    <a:ea typeface="Times New Roman" pitchFamily="18" charset="0"/>
                    <a:cs typeface="Arial" pitchFamily="34" charset="0"/>
                  </a:endParaRP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dirty="0" smtClean="0">
                    <a:ln w="11430"/>
                    <a:blipFill>
                      <a:blip r:embed="rId4"/>
                      <a:stretch>
                        <a:fillRect b="-10000"/>
                      </a:stretch>
                    </a:blip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itchFamily="34" charset="0"/>
                    <a:ea typeface="Times New Roman" pitchFamily="18" charset="0"/>
                    <a:cs typeface="Arial" pitchFamily="34" charset="0"/>
                  </a:endParaRP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dirty="0" smtClean="0">
                    <a:ln w="11430"/>
                    <a:blipFill>
                      <a:blip r:embed="rId4"/>
                      <a:stretch>
                        <a:fillRect b="-10000"/>
                      </a:stretch>
                    </a:blip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itchFamily="34" charset="0"/>
                    <a:ea typeface="Times New Roman" pitchFamily="18" charset="0"/>
                    <a:cs typeface="Arial" pitchFamily="34" charset="0"/>
                  </a:endParaRP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dirty="0" smtClean="0">
                    <a:ln w="11430"/>
                    <a:blipFill>
                      <a:blip r:embed="rId4"/>
                      <a:stretch>
                        <a:fillRect b="-10000"/>
                      </a:stretch>
                    </a:blip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itchFamily="34" charset="0"/>
                    <a:ea typeface="Times New Roman" pitchFamily="18" charset="0"/>
                    <a:cs typeface="Arial" pitchFamily="34" charset="0"/>
                  </a:endParaRP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dirty="0" smtClean="0">
                    <a:ln w="11430"/>
                    <a:blipFill>
                      <a:blip r:embed="rId4"/>
                      <a:stretch>
                        <a:fillRect b="-10000"/>
                      </a:stretch>
                    </a:blip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itchFamily="34" charset="0"/>
                    <a:ea typeface="Times New Roman" pitchFamily="18" charset="0"/>
                    <a:cs typeface="Arial" pitchFamily="34" charset="0"/>
                  </a:endParaRP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dirty="0" smtClean="0">
                    <a:ln w="11430"/>
                    <a:blipFill>
                      <a:blip r:embed="rId4"/>
                      <a:stretch>
                        <a:fillRect b="-10000"/>
                      </a:stretch>
                    </a:blip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itchFamily="34" charset="0"/>
                    <a:ea typeface="Times New Roman" pitchFamily="18" charset="0"/>
                    <a:cs typeface="Arial" pitchFamily="34" charset="0"/>
                  </a:endParaRP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dirty="0" smtClean="0">
                    <a:ln w="11430"/>
                    <a:blipFill>
                      <a:blip r:embed="rId4"/>
                      <a:stretch>
                        <a:fillRect b="-10000"/>
                      </a:stretch>
                    </a:blip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itchFamily="34" charset="0"/>
                    <a:ea typeface="Times New Roman" pitchFamily="18" charset="0"/>
                    <a:cs typeface="Arial" pitchFamily="34" charset="0"/>
                  </a:endParaRP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dirty="0" smtClean="0">
                    <a:ln w="11430"/>
                    <a:blipFill>
                      <a:blip r:embed="rId4"/>
                      <a:stretch>
                        <a:fillRect b="-10000"/>
                      </a:stretch>
                    </a:blip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itchFamily="34" charset="0"/>
                    <a:ea typeface="Times New Roman" pitchFamily="18" charset="0"/>
                    <a:cs typeface="Arial" pitchFamily="34" charset="0"/>
                  </a:endParaRP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dirty="0" smtClean="0">
                    <a:ln w="11430"/>
                    <a:blipFill>
                      <a:blip r:embed="rId4"/>
                      <a:stretch>
                        <a:fillRect b="-10000"/>
                      </a:stretch>
                    </a:blip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itchFamily="34" charset="0"/>
                    <a:ea typeface="Times New Roman" pitchFamily="18" charset="0"/>
                    <a:cs typeface="Arial" pitchFamily="34" charset="0"/>
                  </a:endParaRP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dirty="0" smtClean="0">
                    <a:ln w="11430"/>
                    <a:blipFill>
                      <a:blip r:embed="rId4"/>
                      <a:stretch>
                        <a:fillRect b="-10000"/>
                      </a:stretch>
                    </a:blip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itchFamily="34" charset="0"/>
                    <a:ea typeface="Times New Roman" pitchFamily="18" charset="0"/>
                    <a:cs typeface="Arial" pitchFamily="34" charset="0"/>
                  </a:endParaRP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dirty="0" smtClean="0">
                    <a:ln w="11430"/>
                    <a:blipFill>
                      <a:blip r:embed="rId4"/>
                      <a:stretch>
                        <a:fillRect b="-10000"/>
                      </a:stretch>
                    </a:blip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itchFamily="34" charset="0"/>
                    <a:ea typeface="Times New Roman" pitchFamily="18" charset="0"/>
                    <a:cs typeface="Arial" pitchFamily="34" charset="0"/>
                  </a:endParaRPr>
                </a:p>
                <a:p>
                  <a:pPr lv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dirty="0" smtClean="0">
                    <a:ln w="11430"/>
                    <a:blipFill>
                      <a:blip r:embed="rId4"/>
                      <a:stretch>
                        <a:fillRect b="-10000"/>
                      </a:stretch>
                    </a:blip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itchFamily="34" charset="0"/>
                    <a:ea typeface="Times New Roman" pitchFamily="18" charset="0"/>
                    <a:cs typeface="Arial" pitchFamily="34" charset="0"/>
                  </a:endParaRP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dirty="0" smtClean="0">
                    <a:ln w="11430"/>
                    <a:blipFill>
                      <a:blip r:embed="rId4"/>
                      <a:stretch>
                        <a:fillRect b="-10000"/>
                      </a:stretch>
                    </a:blip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itchFamily="34" charset="0"/>
                    <a:ea typeface="Times New Roman" pitchFamily="18" charset="0"/>
                    <a:cs typeface="Arial" pitchFamily="34" charset="0"/>
                  </a:endParaRP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2000" b="1" dirty="0" smtClean="0">
                      <a:ln w="11430"/>
                      <a:blipFill>
                        <a:blip r:embed="rId4"/>
                        <a:stretch>
                          <a:fillRect b="-10000"/>
                        </a:stretch>
                      </a:blip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Arial Black" pitchFamily="34" charset="0"/>
                      <a:ea typeface="Times New Roman" pitchFamily="18" charset="0"/>
                      <a:cs typeface="Arial" pitchFamily="34" charset="0"/>
                    </a:rPr>
                    <a:t>Декада «Юные покорители КОСМОСА»</a:t>
                  </a: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 b="1" dirty="0" smtClean="0">
                    <a:ln w="11430"/>
                    <a:blipFill>
                      <a:blip r:embed="rId4"/>
                      <a:stretch>
                        <a:fillRect b="-10000"/>
                      </a:stretch>
                    </a:blip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itchFamily="34" charset="0"/>
                    <a:ea typeface="Times New Roman" pitchFamily="18" charset="0"/>
                    <a:cs typeface="Arial" pitchFamily="34" charset="0"/>
                  </a:endParaRPr>
                </a:p>
                <a:p>
                  <a:pPr lv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1600" b="1" dirty="0" smtClean="0">
                      <a:ln w="11430"/>
                      <a:blipFill>
                        <a:blip r:embed="rId4"/>
                        <a:stretch>
                          <a:fillRect b="-10000"/>
                        </a:stretch>
                      </a:blip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Arial Black" pitchFamily="34" charset="0"/>
                      <a:ea typeface="Times New Roman" pitchFamily="18" charset="0"/>
                      <a:cs typeface="Arial" pitchFamily="34" charset="0"/>
                    </a:rPr>
                    <a:t>Тема: </a:t>
                  </a:r>
                  <a:r>
                    <a:rPr lang="ru-RU" sz="1600" b="1" dirty="0" smtClean="0">
                      <a:ln w="11430"/>
                      <a:blipFill>
                        <a:blip r:embed="rId4"/>
                        <a:stretch>
                          <a:fillRect b="-10000"/>
                        </a:stretch>
                      </a:blip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Arial Black" pitchFamily="34" charset="0"/>
                      <a:cs typeface="Arial" pitchFamily="34" charset="0"/>
                    </a:rPr>
                    <a:t>«Путешествие по Солнечной системе»</a:t>
                  </a:r>
                </a:p>
                <a:p>
                  <a:pPr lv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1600" b="1" dirty="0" smtClean="0">
                      <a:ln w="11430"/>
                      <a:blipFill>
                        <a:blip r:embed="rId4"/>
                        <a:stretch>
                          <a:fillRect b="-10000"/>
                        </a:stretch>
                      </a:blip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Arial Black" pitchFamily="34" charset="0"/>
                      <a:cs typeface="Arial" pitchFamily="34" charset="0"/>
                    </a:rPr>
                    <a:t>Автор: </a:t>
                  </a:r>
                  <a:r>
                    <a:rPr lang="ru-RU" sz="1600" b="1" dirty="0" err="1" smtClean="0">
                      <a:ln w="11430"/>
                      <a:blipFill>
                        <a:blip r:embed="rId4"/>
                        <a:stretch>
                          <a:fillRect b="-10000"/>
                        </a:stretch>
                      </a:blip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Arial Black" pitchFamily="34" charset="0"/>
                      <a:cs typeface="Arial" pitchFamily="34" charset="0"/>
                    </a:rPr>
                    <a:t>Дерепко</a:t>
                  </a:r>
                  <a:r>
                    <a:rPr lang="ru-RU" sz="1600" b="1" dirty="0" smtClean="0">
                      <a:ln w="11430"/>
                      <a:blipFill>
                        <a:blip r:embed="rId4"/>
                        <a:stretch>
                          <a:fillRect b="-10000"/>
                        </a:stretch>
                      </a:blip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Arial Black" pitchFamily="34" charset="0"/>
                      <a:cs typeface="Arial" pitchFamily="34" charset="0"/>
                    </a:rPr>
                    <a:t> Римма </a:t>
                  </a:r>
                  <a:r>
                    <a:rPr lang="ru-RU" sz="1600" b="1" dirty="0" err="1" smtClean="0">
                      <a:ln w="11430"/>
                      <a:blipFill>
                        <a:blip r:embed="rId4"/>
                        <a:stretch>
                          <a:fillRect b="-10000"/>
                        </a:stretch>
                      </a:blip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Arial Black" pitchFamily="34" charset="0"/>
                      <a:cs typeface="Arial" pitchFamily="34" charset="0"/>
                    </a:rPr>
                    <a:t>Рузыковна</a:t>
                  </a:r>
                  <a:endParaRPr lang="ru-RU" sz="1600" b="1" dirty="0" smtClean="0">
                    <a:ln w="11430"/>
                    <a:blipFill>
                      <a:blip r:embed="rId4"/>
                      <a:stretch>
                        <a:fillRect b="-10000"/>
                      </a:stretch>
                    </a:blip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itchFamily="34" charset="0"/>
                    <a:cs typeface="Arial" pitchFamily="34" charset="0"/>
                  </a:endParaRPr>
                </a:p>
                <a:p>
                  <a:pPr lv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1600" b="1" dirty="0" smtClean="0">
                      <a:ln w="11430"/>
                      <a:blipFill>
                        <a:blip r:embed="rId4"/>
                        <a:stretch>
                          <a:fillRect b="-10000"/>
                        </a:stretch>
                      </a:blip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Arial Black" pitchFamily="34" charset="0"/>
                      <a:cs typeface="Arial" pitchFamily="34" charset="0"/>
                    </a:rPr>
                    <a:t>            воспитатель</a:t>
                  </a: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900" b="1" dirty="0" smtClean="0">
                    <a:ln w="11430"/>
                    <a:blipFill>
                      <a:blip r:embed="rId4"/>
                      <a:stretch>
                        <a:fillRect b="-10000"/>
                      </a:stretch>
                    </a:blip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itchFamily="34" charset="0"/>
                    <a:cs typeface="Arial" pitchFamily="34" charset="0"/>
                  </a:endParaRPr>
                </a:p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1600" b="1" dirty="0" smtClean="0">
                      <a:ln w="11430"/>
                      <a:blipFill>
                        <a:blip r:embed="rId4"/>
                        <a:stretch>
                          <a:fillRect b="-10000"/>
                        </a:stretch>
                      </a:blip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Arial Black" pitchFamily="34" charset="0"/>
                      <a:cs typeface="Arial" pitchFamily="34" charset="0"/>
                    </a:rPr>
                    <a:t>2021г. Г.Орск  РОССИЯ</a:t>
                  </a:r>
                  <a:endParaRPr lang="ru-RU" sz="1600" b="1" dirty="0">
                    <a:ln w="11430"/>
                    <a:blipFill>
                      <a:blip r:embed="rId4"/>
                      <a:stretch>
                        <a:fillRect b="-10000"/>
                      </a:stretch>
                    </a:blip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10" name="Группа 9"/>
                <p:cNvGrpSpPr/>
                <p:nvPr/>
              </p:nvGrpSpPr>
              <p:grpSpPr>
                <a:xfrm>
                  <a:off x="2209461" y="1071546"/>
                  <a:ext cx="4725079" cy="3143272"/>
                  <a:chOff x="776395" y="285728"/>
                  <a:chExt cx="4582030" cy="3143272"/>
                </a:xfrm>
              </p:grpSpPr>
              <p:pic>
                <p:nvPicPr>
                  <p:cNvPr id="6" name="Рисунок 5" descr="0_136e93_7ddb6a8d_L.png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776395" y="285728"/>
                    <a:ext cx="4582030" cy="3143272"/>
                  </a:xfrm>
                  <a:prstGeom prst="rect">
                    <a:avLst/>
                  </a:prstGeom>
                </p:spPr>
              </p:pic>
              <p:pic>
                <p:nvPicPr>
                  <p:cNvPr id="7" name="Рисунок 6" descr="0_117f06_632972f7_L.png"/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>
                    <a:off x="3857620" y="642918"/>
                    <a:ext cx="455200" cy="480169"/>
                  </a:xfrm>
                  <a:prstGeom prst="rect">
                    <a:avLst/>
                  </a:prstGeom>
                </p:spPr>
              </p:pic>
              <p:pic>
                <p:nvPicPr>
                  <p:cNvPr id="8" name="Рисунок 7" descr="0_134d62_1a9da74b_L.png"/>
                  <p:cNvPicPr>
                    <a:picLocks noChangeAspect="1"/>
                  </p:cNvPicPr>
                  <p:nvPr/>
                </p:nvPicPr>
                <p:blipFill>
                  <a:blip r:embed="rId7" cstate="print"/>
                  <a:stretch>
                    <a:fillRect/>
                  </a:stretch>
                </p:blipFill>
                <p:spPr>
                  <a:xfrm rot="4392288">
                    <a:off x="1042498" y="904603"/>
                    <a:ext cx="357190" cy="463883"/>
                  </a:xfrm>
                  <a:prstGeom prst="rect">
                    <a:avLst/>
                  </a:prstGeom>
                </p:spPr>
              </p:pic>
              <p:pic>
                <p:nvPicPr>
                  <p:cNvPr id="9" name="Рисунок 8" descr="0_125d2c_be4e6ab9_L.png"/>
                  <p:cNvPicPr>
                    <a:picLocks noChangeAspect="1"/>
                  </p:cNvPicPr>
                  <p:nvPr/>
                </p:nvPicPr>
                <p:blipFill>
                  <a:blip r:embed="rId8" cstate="print"/>
                  <a:stretch>
                    <a:fillRect/>
                  </a:stretch>
                </p:blipFill>
                <p:spPr>
                  <a:xfrm rot="1286362">
                    <a:off x="2998244" y="2708071"/>
                    <a:ext cx="442722" cy="463098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15" name="Прямоугольник 14"/>
            <p:cNvSpPr/>
            <p:nvPr/>
          </p:nvSpPr>
          <p:spPr>
            <a:xfrm>
              <a:off x="0" y="6673334"/>
              <a:ext cx="184731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 descr="j56918_130156263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000108"/>
            <a:ext cx="4357718" cy="3636000"/>
          </a:xfrm>
          <a:prstGeom prst="rect">
            <a:avLst/>
          </a:prstGeom>
        </p:spPr>
      </p:pic>
      <p:pic>
        <p:nvPicPr>
          <p:cNvPr id="25" name="Рисунок 24" descr="космонавт.png"/>
          <p:cNvPicPr>
            <a:picLocks noChangeAspect="1"/>
          </p:cNvPicPr>
          <p:nvPr/>
        </p:nvPicPr>
        <p:blipFill>
          <a:blip r:embed="rId3" cstate="print"/>
          <a:srcRect b="2536"/>
          <a:stretch>
            <a:fillRect/>
          </a:stretch>
        </p:blipFill>
        <p:spPr>
          <a:xfrm>
            <a:off x="5143504" y="5572140"/>
            <a:ext cx="571504" cy="1165965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0" y="-77841"/>
            <a:ext cx="9144000" cy="6935841"/>
            <a:chOff x="0" y="-77841"/>
            <a:chExt cx="9144000" cy="6935841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0" y="-77841"/>
              <a:ext cx="9144000" cy="6935841"/>
              <a:chOff x="0" y="-77841"/>
              <a:chExt cx="9144000" cy="6935841"/>
            </a:xfrm>
          </p:grpSpPr>
          <p:grpSp>
            <p:nvGrpSpPr>
              <p:cNvPr id="41" name="Группа 40"/>
              <p:cNvGrpSpPr/>
              <p:nvPr/>
            </p:nvGrpSpPr>
            <p:grpSpPr>
              <a:xfrm>
                <a:off x="0" y="-77841"/>
                <a:ext cx="9144000" cy="6935841"/>
                <a:chOff x="0" y="-77841"/>
                <a:chExt cx="9144000" cy="6935841"/>
              </a:xfrm>
            </p:grpSpPr>
            <p:grpSp>
              <p:nvGrpSpPr>
                <p:cNvPr id="2" name="Группа 26"/>
                <p:cNvGrpSpPr/>
                <p:nvPr/>
              </p:nvGrpSpPr>
              <p:grpSpPr>
                <a:xfrm>
                  <a:off x="0" y="-77841"/>
                  <a:ext cx="9144000" cy="6935841"/>
                  <a:chOff x="0" y="-77841"/>
                  <a:chExt cx="9144000" cy="6935841"/>
                </a:xfrm>
              </p:grpSpPr>
              <p:pic>
                <p:nvPicPr>
                  <p:cNvPr id="34" name="Рисунок 33" descr="0_c880d_8cf660d9_XXL.jpg"/>
                  <p:cNvPicPr>
                    <a:picLocks noChangeAspect="1"/>
                  </p:cNvPicPr>
                  <p:nvPr/>
                </p:nvPicPr>
                <p:blipFill>
                  <a:blip r:embed="rId4"/>
                  <a:srcRect b="29364"/>
                  <a:stretch>
                    <a:fillRect/>
                  </a:stretch>
                </p:blipFill>
                <p:spPr>
                  <a:xfrm>
                    <a:off x="0" y="-77841"/>
                    <a:ext cx="9144000" cy="6935841"/>
                  </a:xfrm>
                  <a:prstGeom prst="rect">
                    <a:avLst/>
                  </a:prstGeom>
                </p:spPr>
              </p:pic>
              <p:grpSp>
                <p:nvGrpSpPr>
                  <p:cNvPr id="7" name="Группа 20"/>
                  <p:cNvGrpSpPr/>
                  <p:nvPr/>
                </p:nvGrpSpPr>
                <p:grpSpPr>
                  <a:xfrm>
                    <a:off x="3357552" y="4883314"/>
                    <a:ext cx="5500728" cy="1617520"/>
                    <a:chOff x="3357552" y="4883314"/>
                    <a:chExt cx="5500728" cy="1617520"/>
                  </a:xfrm>
                </p:grpSpPr>
                <p:sp>
                  <p:nvSpPr>
                    <p:cNvPr id="23" name="Блок-схема: документ 22"/>
                    <p:cNvSpPr/>
                    <p:nvPr/>
                  </p:nvSpPr>
                  <p:spPr>
                    <a:xfrm>
                      <a:off x="3357552" y="4883314"/>
                      <a:ext cx="5429322" cy="1617520"/>
                    </a:xfrm>
                    <a:prstGeom prst="flowChartDocument">
                      <a:avLst/>
                    </a:prstGeom>
                    <a:solidFill>
                      <a:srgbClr val="82A5EA">
                        <a:alpha val="63000"/>
                      </a:srgbClr>
                    </a:solidFill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4" name="Rectangle 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28992" y="5000636"/>
                      <a:ext cx="5429288" cy="120032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  <a:spAutoFit/>
                      <a:scene3d>
                        <a:camera prst="orthographicFront"/>
                        <a:lightRig rig="flat" dir="tl">
                          <a:rot lat="0" lon="0" rev="6600000"/>
                        </a:lightRig>
                      </a:scene3d>
                      <a:sp3d extrusionH="25400" contourW="8890">
                        <a:bevelT w="38100" h="31750"/>
                        <a:contourClr>
                          <a:schemeClr val="accent2">
                            <a:shade val="75000"/>
                          </a:schemeClr>
                        </a:contourClr>
                      </a:sp3d>
                    </a:bodyPr>
                    <a:lstStyle/>
                    <a:p>
                      <a:pPr lv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b="1" dirty="0" smtClean="0">
                          <a:ln w="11430"/>
                          <a:solidFill>
                            <a:srgbClr val="FFFF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Arial Black" pitchFamily="34" charset="0"/>
                          <a:ea typeface="Times New Roman" pitchFamily="18" charset="0"/>
                          <a:cs typeface="Arial" pitchFamily="34" charset="0"/>
                        </a:rPr>
                        <a:t>Возвращайтесь домой космонавты, </a:t>
                      </a:r>
                    </a:p>
                    <a:p>
                      <a:pPr lv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b="1" dirty="0" smtClean="0">
                          <a:ln w="11430"/>
                          <a:solidFill>
                            <a:srgbClr val="FFFF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Arial Black" pitchFamily="34" charset="0"/>
                          <a:ea typeface="Times New Roman" pitchFamily="18" charset="0"/>
                          <a:cs typeface="Arial" pitchFamily="34" charset="0"/>
                        </a:rPr>
                        <a:t>     Возвращайтесь домой корабли.</a:t>
                      </a:r>
                    </a:p>
                    <a:p>
                      <a:pPr lv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b="1" dirty="0" smtClean="0">
                          <a:ln w="11430"/>
                          <a:solidFill>
                            <a:srgbClr val="FFFF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Arial Black" pitchFamily="34" charset="0"/>
                          <a:ea typeface="Times New Roman" pitchFamily="18" charset="0"/>
                          <a:cs typeface="Arial" pitchFamily="34" charset="0"/>
                        </a:rPr>
                        <a:t>           Здесь родные земные просторы</a:t>
                      </a:r>
                    </a:p>
                    <a:p>
                      <a:pPr lv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b="1" dirty="0" smtClean="0">
                          <a:ln w="11430"/>
                          <a:solidFill>
                            <a:srgbClr val="FFFF00"/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Arial Black" pitchFamily="34" charset="0"/>
                          <a:ea typeface="Times New Roman" pitchFamily="18" charset="0"/>
                          <a:cs typeface="Arial" pitchFamily="34" charset="0"/>
                        </a:rPr>
                        <a:t>                  Распахнут вам объятья свои !</a:t>
                      </a:r>
                    </a:p>
                  </p:txBody>
                </p:sp>
              </p:grpSp>
            </p:grpSp>
            <p:grpSp>
              <p:nvGrpSpPr>
                <p:cNvPr id="21" name="Группа 2"/>
                <p:cNvGrpSpPr/>
                <p:nvPr/>
              </p:nvGrpSpPr>
              <p:grpSpPr>
                <a:xfrm>
                  <a:off x="1428728" y="1357298"/>
                  <a:ext cx="2643206" cy="2643206"/>
                  <a:chOff x="2357422" y="3571876"/>
                  <a:chExt cx="2643206" cy="2643206"/>
                </a:xfrm>
              </p:grpSpPr>
              <p:pic>
                <p:nvPicPr>
                  <p:cNvPr id="22" name="Рисунок 21" descr="EarthView.png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357422" y="3571876"/>
                    <a:ext cx="2643206" cy="2643206"/>
                  </a:xfrm>
                  <a:prstGeom prst="rect">
                    <a:avLst/>
                  </a:prstGeom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</p:pic>
              <p:pic>
                <p:nvPicPr>
                  <p:cNvPr id="27" name="Рисунок 26" descr="0_12b64a_bad7445_XLДдд.png"/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 rot="21387176">
                    <a:off x="2665500" y="4127596"/>
                    <a:ext cx="1853727" cy="1763357"/>
                  </a:xfrm>
                  <a:prstGeom prst="rect">
                    <a:avLst/>
                  </a:prstGeom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</p:pic>
            </p:grpSp>
            <p:pic>
              <p:nvPicPr>
                <p:cNvPr id="29" name="Рисунок 28" descr="зелёный  красный.png"/>
                <p:cNvPicPr>
                  <a:picLocks noChangeAspect="1"/>
                </p:cNvPicPr>
                <p:nvPr/>
              </p:nvPicPr>
              <p:blipFill>
                <a:blip r:embed="rId7" cstate="print"/>
                <a:srcRect r="54560"/>
                <a:stretch>
                  <a:fillRect/>
                </a:stretch>
              </p:blipFill>
              <p:spPr>
                <a:xfrm rot="21033383">
                  <a:off x="2749233" y="4601912"/>
                  <a:ext cx="474532" cy="1332000"/>
                </a:xfrm>
                <a:prstGeom prst="rect">
                  <a:avLst/>
                </a:prstGeom>
                <a:effectLst>
                  <a:glow rad="228600">
                    <a:schemeClr val="bg1">
                      <a:alpha val="40000"/>
                    </a:schemeClr>
                  </a:glow>
                </a:effectLst>
              </p:spPr>
            </p:pic>
            <p:pic>
              <p:nvPicPr>
                <p:cNvPr id="30" name="Рисунок 29" descr="синий.png"/>
                <p:cNvPicPr>
                  <a:picLocks noChangeAspect="1"/>
                </p:cNvPicPr>
                <p:nvPr/>
              </p:nvPicPr>
              <p:blipFill>
                <a:blip r:embed="rId8" cstate="print"/>
                <a:srcRect r="52392"/>
                <a:stretch>
                  <a:fillRect/>
                </a:stretch>
              </p:blipFill>
              <p:spPr>
                <a:xfrm rot="18077699">
                  <a:off x="4450136" y="3378776"/>
                  <a:ext cx="497169" cy="1332000"/>
                </a:xfrm>
                <a:prstGeom prst="rect">
                  <a:avLst/>
                </a:prstGeom>
                <a:effectLst>
                  <a:glow rad="228600">
                    <a:schemeClr val="bg1">
                      <a:alpha val="40000"/>
                    </a:schemeClr>
                  </a:glow>
                </a:effectLst>
              </p:spPr>
            </p:pic>
            <p:pic>
              <p:nvPicPr>
                <p:cNvPr id="31" name="Рисунок 30" descr="фиолет оранж.png"/>
                <p:cNvPicPr>
                  <a:picLocks noChangeAspect="1"/>
                </p:cNvPicPr>
                <p:nvPr/>
              </p:nvPicPr>
              <p:blipFill>
                <a:blip r:embed="rId9" cstate="print"/>
                <a:srcRect l="56058"/>
                <a:stretch>
                  <a:fillRect/>
                </a:stretch>
              </p:blipFill>
              <p:spPr>
                <a:xfrm rot="17244958">
                  <a:off x="7185997" y="3400810"/>
                  <a:ext cx="469854" cy="1332000"/>
                </a:xfrm>
                <a:prstGeom prst="rect">
                  <a:avLst/>
                </a:prstGeom>
                <a:effectLst>
                  <a:glow rad="228600">
                    <a:schemeClr val="bg1">
                      <a:alpha val="40000"/>
                    </a:schemeClr>
                  </a:glow>
                </a:effectLst>
              </p:spPr>
            </p:pic>
            <p:pic>
              <p:nvPicPr>
                <p:cNvPr id="32" name="Рисунок 31" descr="жёлтый.png"/>
                <p:cNvPicPr>
                  <a:picLocks noChangeAspect="1"/>
                </p:cNvPicPr>
                <p:nvPr/>
              </p:nvPicPr>
              <p:blipFill>
                <a:blip r:embed="rId10" cstate="print"/>
                <a:srcRect l="52392"/>
                <a:stretch>
                  <a:fillRect/>
                </a:stretch>
              </p:blipFill>
              <p:spPr>
                <a:xfrm rot="13468516">
                  <a:off x="3895824" y="269113"/>
                  <a:ext cx="497169" cy="1332000"/>
                </a:xfrm>
                <a:prstGeom prst="rect">
                  <a:avLst/>
                </a:prstGeom>
                <a:effectLst>
                  <a:glow rad="228600">
                    <a:schemeClr val="bg1">
                      <a:alpha val="40000"/>
                    </a:schemeClr>
                  </a:glow>
                </a:effectLst>
              </p:spPr>
            </p:pic>
            <p:pic>
              <p:nvPicPr>
                <p:cNvPr id="33" name="Рисунок 32" descr="красный.png"/>
                <p:cNvPicPr>
                  <a:picLocks noChangeAspect="1"/>
                </p:cNvPicPr>
                <p:nvPr/>
              </p:nvPicPr>
              <p:blipFill>
                <a:blip r:embed="rId11" cstate="print"/>
                <a:srcRect l="54783"/>
                <a:stretch>
                  <a:fillRect/>
                </a:stretch>
              </p:blipFill>
              <p:spPr>
                <a:xfrm rot="2018724">
                  <a:off x="672345" y="5111187"/>
                  <a:ext cx="472193" cy="1332000"/>
                </a:xfrm>
                <a:prstGeom prst="rect">
                  <a:avLst/>
                </a:prstGeom>
                <a:effectLst>
                  <a:glow rad="228600">
                    <a:schemeClr val="bg1">
                      <a:alpha val="40000"/>
                    </a:schemeClr>
                  </a:glow>
                </a:effectLst>
              </p:spPr>
            </p:pic>
            <p:pic>
              <p:nvPicPr>
                <p:cNvPr id="36" name="Рисунок 35" descr="голубой.png"/>
                <p:cNvPicPr>
                  <a:picLocks noChangeAspect="1"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 rot="14840015">
                  <a:off x="6441254" y="489894"/>
                  <a:ext cx="476725" cy="1332000"/>
                </a:xfrm>
                <a:prstGeom prst="rect">
                  <a:avLst/>
                </a:prstGeom>
                <a:effectLst>
                  <a:glow rad="228600">
                    <a:schemeClr val="bg1">
                      <a:alpha val="40000"/>
                    </a:schemeClr>
                  </a:glow>
                </a:effectLst>
              </p:spPr>
            </p:pic>
            <p:pic>
              <p:nvPicPr>
                <p:cNvPr id="37" name="Рисунок 36" descr="фиолет оранж.png"/>
                <p:cNvPicPr>
                  <a:picLocks noChangeAspect="1"/>
                </p:cNvPicPr>
                <p:nvPr/>
              </p:nvPicPr>
              <p:blipFill>
                <a:blip r:embed="rId13" cstate="print"/>
                <a:srcRect r="56951"/>
                <a:stretch>
                  <a:fillRect/>
                </a:stretch>
              </p:blipFill>
              <p:spPr>
                <a:xfrm rot="16411951">
                  <a:off x="5454434" y="1956817"/>
                  <a:ext cx="449557" cy="1332000"/>
                </a:xfrm>
                <a:prstGeom prst="rect">
                  <a:avLst/>
                </a:prstGeom>
                <a:effectLst>
                  <a:glow rad="228600">
                    <a:schemeClr val="bg1">
                      <a:alpha val="40000"/>
                    </a:schemeClr>
                  </a:glow>
                </a:effectLst>
              </p:spPr>
            </p:pic>
          </p:grpSp>
          <p:sp>
            <p:nvSpPr>
              <p:cNvPr id="26" name="Рамка 25"/>
              <p:cNvSpPr/>
              <p:nvPr/>
            </p:nvSpPr>
            <p:spPr>
              <a:xfrm>
                <a:off x="0" y="-71462"/>
                <a:ext cx="9144000" cy="6929462"/>
              </a:xfrm>
              <a:prstGeom prst="frame">
                <a:avLst>
                  <a:gd name="adj1" fmla="val 3315"/>
                </a:avLst>
              </a:prstGeom>
              <a:blipFill>
                <a:blip r:embed="rId14"/>
                <a:stretch>
                  <a:fillRect b="-10000"/>
                </a:stretch>
              </a:blip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Прямоугольник 27"/>
            <p:cNvSpPr/>
            <p:nvPr/>
          </p:nvSpPr>
          <p:spPr>
            <a:xfrm>
              <a:off x="0" y="6673334"/>
              <a:ext cx="184731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1"/>
            <a:ext cx="9144000" cy="6857999"/>
            <a:chOff x="0" y="-218873"/>
            <a:chExt cx="9215438" cy="7076874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-218873"/>
              <a:ext cx="9215438" cy="7076874"/>
              <a:chOff x="0" y="-218873"/>
              <a:chExt cx="9215438" cy="7076874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71438" y="-1"/>
                <a:ext cx="9144000" cy="6858000"/>
              </a:xfrm>
              <a:prstGeom prst="rect">
                <a:avLst/>
              </a:prstGeom>
              <a:blipFill dpi="0" rotWithShape="1">
                <a:blip r:embed="rId2">
                  <a:alphaModFix amt="42000"/>
                </a:blip>
                <a:srcRect/>
                <a:stretch>
                  <a:fillRect b="-10000"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2" name="Группа 11"/>
              <p:cNvGrpSpPr/>
              <p:nvPr/>
            </p:nvGrpSpPr>
            <p:grpSpPr>
              <a:xfrm>
                <a:off x="0" y="-218873"/>
                <a:ext cx="9215438" cy="7076874"/>
                <a:chOff x="0" y="-218873"/>
                <a:chExt cx="9215438" cy="7076874"/>
              </a:xfrm>
            </p:grpSpPr>
            <p:sp>
              <p:nvSpPr>
                <p:cNvPr id="6" name="Рамка 5"/>
                <p:cNvSpPr/>
                <p:nvPr/>
              </p:nvSpPr>
              <p:spPr>
                <a:xfrm>
                  <a:off x="0" y="-218873"/>
                  <a:ext cx="9215438" cy="7076874"/>
                </a:xfrm>
                <a:prstGeom prst="frame">
                  <a:avLst>
                    <a:gd name="adj1" fmla="val 3315"/>
                  </a:avLst>
                </a:prstGeom>
                <a:blipFill>
                  <a:blip r:embed="rId3"/>
                  <a:stretch>
                    <a:fillRect b="-10000"/>
                  </a:stretch>
                </a:blip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49" name="Rectangle 1"/>
                <p:cNvSpPr>
                  <a:spLocks noChangeArrowheads="1"/>
                </p:cNvSpPr>
                <p:nvPr/>
              </p:nvSpPr>
              <p:spPr bwMode="auto">
                <a:xfrm>
                  <a:off x="285720" y="1000108"/>
                  <a:ext cx="8501122" cy="38164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ru-RU" sz="600" dirty="0" smtClean="0">
                    <a:solidFill>
                      <a:srgbClr val="333399"/>
                    </a:solidFill>
                    <a:latin typeface="Arial Black" pitchFamily="34" charset="0"/>
                    <a:ea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b="0" i="0" u="none" strike="noStrike" cap="none" normalizeH="0" baseline="0" dirty="0" smtClean="0">
                      <a:ln>
                        <a:noFill/>
                      </a:ln>
                      <a:solidFill>
                        <a:srgbClr val="333399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</a:rPr>
                    <a:t>ИНТЕРНЕТ-РЕСУРСЫ: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Black" pitchFamily="34" charset="0"/>
                    <a:cs typeface="Arial" pitchFamily="34" charset="0"/>
                  </a:endParaRPr>
                </a:p>
                <a:p>
                  <a:pPr marL="0" marR="0" lvl="0" indent="0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  <a:hlinkClick r:id="rId4"/>
                    </a:rPr>
                    <a:t>https://s-media-cache-ak0.pinimg.com/736x/50/78/1c/50781c9efab74fc979639f07e3e5d537.jpg</a:t>
                  </a: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Black" pitchFamily="34" charset="0"/>
                    <a:cs typeface="Arial" pitchFamily="34" charset="0"/>
                  </a:endParaRPr>
                </a:p>
                <a:p>
                  <a:pPr marL="0" marR="0" lvl="0" indent="0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  <a:hlinkClick r:id="rId5"/>
                    </a:rPr>
                    <a:t>https://img-fotki.yandex.ru/get/9308/134091466.dd/0_cf18a_b394346b_S</a:t>
                  </a: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Black" pitchFamily="34" charset="0"/>
                    <a:cs typeface="Arial" pitchFamily="34" charset="0"/>
                  </a:endParaRPr>
                </a:p>
                <a:p>
                  <a:pPr marL="0" marR="0" lvl="0" indent="0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  <a:hlinkClick r:id="rId6"/>
                    </a:rPr>
                    <a:t>https://pp.userapi.com/c626319/v626319519/5a968/hopDRtVxHGg.jpg</a:t>
                  </a: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Black" pitchFamily="34" charset="0"/>
                    <a:cs typeface="Arial" pitchFamily="34" charset="0"/>
                  </a:endParaRPr>
                </a:p>
                <a:p>
                  <a:pPr marL="0" marR="0" lvl="0" indent="0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  <a:hlinkClick r:id="rId7"/>
                    </a:rPr>
                    <a:t>https://pp.userapi.com/c626319/v626319519/5a9b5/8Z0bi8JYVMw.jpg</a:t>
                  </a: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Black" pitchFamily="34" charset="0"/>
                    <a:cs typeface="Arial" pitchFamily="34" charset="0"/>
                  </a:endParaRPr>
                </a:p>
                <a:p>
                  <a:pPr marL="0" marR="0" lvl="0" indent="0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  <a:hlinkClick r:id="rId8"/>
                    </a:rPr>
                    <a:t>https://pp.userapi.com/c636826/v636826519/5869e/Xu1id9NUrQU.jpg</a:t>
                  </a:r>
                  <a:endPara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Black" pitchFamily="34" charset="0"/>
                    <a:cs typeface="Arial" pitchFamily="34" charset="0"/>
                  </a:endParaRPr>
                </a:p>
                <a:p>
                  <a:pPr marL="0" marR="0" lvl="0" indent="0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  <a:hlinkClick r:id="rId9"/>
                    </a:rPr>
                    <a:t>https://pp.userapi.com/c636826/v636826519/589de/bjC9nrFvEjc.jpg</a:t>
                  </a: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Black" pitchFamily="34" charset="0"/>
                    <a:cs typeface="Arial" pitchFamily="34" charset="0"/>
                  </a:endParaRPr>
                </a:p>
                <a:p>
                  <a:pPr marL="0" marR="0" lvl="0" indent="0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  <a:hlinkClick r:id="rId10"/>
                    </a:rPr>
                    <a:t>https://pp.userapi.com/c636826/v636826519/589c6/gdXtsHxPFfQ.jpg</a:t>
                  </a: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Black" pitchFamily="34" charset="0"/>
                    <a:cs typeface="Arial" pitchFamily="34" charset="0"/>
                  </a:endParaRPr>
                </a:p>
                <a:p>
                  <a:pPr lv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dirty="0" smtClean="0">
                      <a:solidFill>
                        <a:schemeClr val="bg1"/>
                      </a:solidFill>
                      <a:latin typeface="Arial Black" pitchFamily="34" charset="0"/>
                      <a:ea typeface="Times New Roman" pitchFamily="18" charset="0"/>
                      <a:cs typeface="Times New Roman" pitchFamily="18" charset="0"/>
                      <a:hlinkClick r:id="rId11"/>
                    </a:rPr>
                    <a:t>https://vk.com/photo-139260796_456258969</a:t>
                  </a:r>
                  <a:r>
                    <a:rPr lang="ru-RU" sz="1400" dirty="0" smtClean="0">
                      <a:solidFill>
                        <a:schemeClr val="bg1"/>
                      </a:solidFill>
                      <a:latin typeface="Arial Black" pitchFamily="34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Black" pitchFamily="34" charset="0"/>
                    <a:cs typeface="Arial" pitchFamily="34" charset="0"/>
                  </a:endParaRPr>
                </a:p>
                <a:p>
                  <a:pPr marL="0" marR="0" lvl="0" indent="0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  <a:hlinkClick r:id="rId12"/>
                    </a:rPr>
                    <a:t>https://pp.userapi.com/c636826/v636826519/589d6/bUxbyRJ76tg.jpg</a:t>
                  </a: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Black" pitchFamily="34" charset="0"/>
                    <a:cs typeface="Arial" pitchFamily="34" charset="0"/>
                  </a:endParaRPr>
                </a:p>
                <a:p>
                  <a:pPr marL="0" marR="0" lvl="0" indent="0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  <a:hlinkClick r:id="rId13"/>
                    </a:rPr>
                    <a:t>https://pp.userapi.com/c636826/v636826519/58a07/M8bEK8rXKg0.jpg</a:t>
                  </a:r>
                  <a:endPara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Black" pitchFamily="34" charset="0"/>
                    <a:cs typeface="Arial" pitchFamily="34" charset="0"/>
                  </a:endParaRPr>
                </a:p>
                <a:p>
                  <a:pPr marL="0" marR="0" lvl="0" indent="0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  <a:hlinkClick r:id="rId14"/>
                    </a:rPr>
                    <a:t>https://pp.userapi.com/c636826/v636826519/589ee/LOUQngr1RVc.jpg</a:t>
                  </a: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</a:rPr>
                    <a:t>  </a:t>
                  </a:r>
                  <a:b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</a:rPr>
                  </a:b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  <a:hlinkClick r:id="rId15"/>
                    </a:rPr>
                    <a:t>https://pp.userapi.com/c636826/v636826519/589f6/vIEMZh9_BS0.jpg</a:t>
                  </a: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Black" pitchFamily="34" charset="0"/>
                    <a:ea typeface="Times New Roman" pitchFamily="18" charset="0"/>
                    <a:cs typeface="Arial" pitchFamily="34" charset="0"/>
                  </a:endParaRPr>
                </a:p>
                <a:p>
                  <a:pPr marL="0" marR="0" lvl="0" indent="0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 Black" pitchFamily="34" charset="0"/>
                      <a:ea typeface="Times New Roman" pitchFamily="18" charset="0"/>
                      <a:cs typeface="Times New Roman" pitchFamily="18" charset="0"/>
                      <a:hlinkClick r:id="rId16"/>
                    </a:rPr>
                    <a:t>https://pp.userapi.com/c636826/v636826519/589e5/g2WhSGzuEV4.jpg</a:t>
                  </a:r>
                  <a:endPara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Black" pitchFamily="34" charset="0"/>
                    <a:ea typeface="Times New Roman" pitchFamily="18" charset="0"/>
                    <a:cs typeface="Times New Roman" pitchFamily="18" charset="0"/>
                  </a:endParaRPr>
                </a:p>
                <a:p>
                  <a:pPr lv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Black" pitchFamily="34" charset="0"/>
                    <a:ea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8" name="Прямоугольник 7"/>
            <p:cNvSpPr/>
            <p:nvPr/>
          </p:nvSpPr>
          <p:spPr>
            <a:xfrm>
              <a:off x="0" y="6673334"/>
              <a:ext cx="1157689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Дерепко</a:t>
              </a:r>
              <a:r>
                <a:rPr lang="ru-RU" sz="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Римма </a:t>
              </a:r>
              <a:r>
                <a:rPr lang="ru-RU" sz="6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Рузыковна</a:t>
              </a:r>
              <a:endParaRPr lang="ru-RU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0" y="-77841"/>
            <a:ext cx="9144000" cy="6935841"/>
            <a:chOff x="0" y="-77841"/>
            <a:chExt cx="9144000" cy="6935841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0" y="-77841"/>
              <a:ext cx="9144000" cy="6935841"/>
              <a:chOff x="0" y="-77841"/>
              <a:chExt cx="9144000" cy="6935841"/>
            </a:xfrm>
          </p:grpSpPr>
          <p:grpSp>
            <p:nvGrpSpPr>
              <p:cNvPr id="21" name="Группа 20"/>
              <p:cNvGrpSpPr/>
              <p:nvPr/>
            </p:nvGrpSpPr>
            <p:grpSpPr>
              <a:xfrm>
                <a:off x="0" y="-77841"/>
                <a:ext cx="9144000" cy="6935841"/>
                <a:chOff x="0" y="-77841"/>
                <a:chExt cx="9144000" cy="6935841"/>
              </a:xfrm>
            </p:grpSpPr>
            <p:grpSp>
              <p:nvGrpSpPr>
                <p:cNvPr id="19" name="Группа 18"/>
                <p:cNvGrpSpPr/>
                <p:nvPr/>
              </p:nvGrpSpPr>
              <p:grpSpPr>
                <a:xfrm>
                  <a:off x="0" y="-77841"/>
                  <a:ext cx="9144000" cy="6935841"/>
                  <a:chOff x="0" y="-77841"/>
                  <a:chExt cx="9144000" cy="6935841"/>
                </a:xfrm>
                <a:effectLst/>
              </p:grpSpPr>
              <p:pic>
                <p:nvPicPr>
                  <p:cNvPr id="34" name="Рисунок 33" descr="0_c880d_8cf660d9_XXL.jpg"/>
                  <p:cNvPicPr>
                    <a:picLocks noChangeAspect="1"/>
                  </p:cNvPicPr>
                  <p:nvPr/>
                </p:nvPicPr>
                <p:blipFill>
                  <a:blip r:embed="rId2"/>
                  <a:srcRect b="29364"/>
                  <a:stretch>
                    <a:fillRect/>
                  </a:stretch>
                </p:blipFill>
                <p:spPr>
                  <a:xfrm>
                    <a:off x="0" y="-77841"/>
                    <a:ext cx="9144000" cy="6935841"/>
                  </a:xfrm>
                  <a:prstGeom prst="rect">
                    <a:avLst/>
                  </a:prstGeom>
                </p:spPr>
              </p:pic>
              <p:pic>
                <p:nvPicPr>
                  <p:cNvPr id="35" name="Рисунок 34" descr="30017084.jpg"/>
                  <p:cNvPicPr>
                    <a:picLocks noChangeAspect="1"/>
                  </p:cNvPicPr>
                  <p:nvPr/>
                </p:nvPicPr>
                <p:blipFill>
                  <a:blip r:embed="rId3"/>
                  <a:srcRect t="86845"/>
                  <a:stretch>
                    <a:fillRect/>
                  </a:stretch>
                </p:blipFill>
                <p:spPr>
                  <a:xfrm>
                    <a:off x="0" y="5857892"/>
                    <a:ext cx="9144000" cy="1000108"/>
                  </a:xfrm>
                  <a:prstGeom prst="rect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</p:grpSp>
            <p:pic>
              <p:nvPicPr>
                <p:cNvPr id="29" name="Рисунок 28" descr="красный.png"/>
                <p:cNvPicPr>
                  <a:picLocks noChangeAspect="1"/>
                </p:cNvPicPr>
                <p:nvPr/>
              </p:nvPicPr>
              <p:blipFill>
                <a:blip r:embed="rId4"/>
                <a:srcRect l="54783" b="3307"/>
                <a:stretch>
                  <a:fillRect/>
                </a:stretch>
              </p:blipFill>
              <p:spPr>
                <a:xfrm>
                  <a:off x="714348" y="3357562"/>
                  <a:ext cx="1187856" cy="3240000"/>
                </a:xfrm>
                <a:prstGeom prst="rect">
                  <a:avLst/>
                </a:prstGeom>
              </p:spPr>
            </p:pic>
            <p:grpSp>
              <p:nvGrpSpPr>
                <p:cNvPr id="20" name="Группа 19"/>
                <p:cNvGrpSpPr/>
                <p:nvPr/>
              </p:nvGrpSpPr>
              <p:grpSpPr>
                <a:xfrm>
                  <a:off x="3714744" y="285752"/>
                  <a:ext cx="5143504" cy="1357298"/>
                  <a:chOff x="4918770" y="104634"/>
                  <a:chExt cx="4044632" cy="836446"/>
                </a:xfrm>
              </p:grpSpPr>
              <p:sp>
                <p:nvSpPr>
                  <p:cNvPr id="36" name="Блок-схема: документ 35"/>
                  <p:cNvSpPr/>
                  <p:nvPr/>
                </p:nvSpPr>
                <p:spPr>
                  <a:xfrm>
                    <a:off x="4918802" y="104634"/>
                    <a:ext cx="4044600" cy="836446"/>
                  </a:xfrm>
                  <a:prstGeom prst="flowChartDocument">
                    <a:avLst/>
                  </a:prstGeom>
                  <a:solidFill>
                    <a:srgbClr val="82A5EA">
                      <a:alpha val="48000"/>
                    </a:srgbClr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26" name="Rectangle 2"/>
                  <p:cNvSpPr>
                    <a:spLocks noChangeArrowheads="1"/>
                  </p:cNvSpPr>
                  <p:nvPr/>
                </p:nvSpPr>
                <p:spPr bwMode="auto">
                  <a:xfrm>
                    <a:off x="4918770" y="104634"/>
                    <a:ext cx="3929058" cy="6638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</a:rPr>
                      <a:t>Красный корабль летит на Меркурий.</a:t>
                    </a:r>
                  </a:p>
                  <a:p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</a:rPr>
                      <a:t>Он первым отправиться в дальний полёт.</a:t>
                    </a:r>
                  </a:p>
                  <a:p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</a:rPr>
                      <a:t>Сделает снимки горячей планеты, </a:t>
                    </a:r>
                  </a:p>
                  <a:p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</a:rPr>
                      <a:t>И на Землю родную опять повернёт.</a:t>
                    </a:r>
                  </a:p>
                </p:txBody>
              </p:sp>
            </p:grpSp>
            <p:grpSp>
              <p:nvGrpSpPr>
                <p:cNvPr id="17" name="Группа 16"/>
                <p:cNvGrpSpPr/>
                <p:nvPr/>
              </p:nvGrpSpPr>
              <p:grpSpPr>
                <a:xfrm>
                  <a:off x="1500167" y="1500174"/>
                  <a:ext cx="2693793" cy="2520000"/>
                  <a:chOff x="1500167" y="1500174"/>
                  <a:chExt cx="2693793" cy="2520000"/>
                </a:xfrm>
              </p:grpSpPr>
              <p:pic>
                <p:nvPicPr>
                  <p:cNvPr id="14" name="Рисунок 13" descr="меркурий1.png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500167" y="1500174"/>
                    <a:ext cx="2693793" cy="2520000"/>
                  </a:xfrm>
                  <a:prstGeom prst="rect">
                    <a:avLst/>
                  </a:prstGeom>
                </p:spPr>
              </p:pic>
              <p:pic>
                <p:nvPicPr>
                  <p:cNvPr id="16" name="Рисунок 15" descr="0_12b649_2022f6c3_XL.png"/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 rot="21339147">
                    <a:off x="1922862" y="2068028"/>
                    <a:ext cx="1856744" cy="1798721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2" name="Рисунок 21" descr="космонавт.png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428596" y="5786454"/>
                  <a:ext cx="347195" cy="726772"/>
                </a:xfrm>
                <a:prstGeom prst="rect">
                  <a:avLst/>
                </a:prstGeom>
              </p:spPr>
            </p:pic>
          </p:grpSp>
          <p:sp>
            <p:nvSpPr>
              <p:cNvPr id="24" name="Рамка 23"/>
              <p:cNvSpPr/>
              <p:nvPr/>
            </p:nvSpPr>
            <p:spPr>
              <a:xfrm>
                <a:off x="0" y="-71462"/>
                <a:ext cx="9144000" cy="6929462"/>
              </a:xfrm>
              <a:prstGeom prst="frame">
                <a:avLst>
                  <a:gd name="adj1" fmla="val 3315"/>
                </a:avLst>
              </a:prstGeom>
              <a:blipFill>
                <a:blip r:embed="rId8"/>
                <a:stretch>
                  <a:fillRect b="-10000"/>
                </a:stretch>
              </a:blip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Прямоугольник 25"/>
            <p:cNvSpPr/>
            <p:nvPr/>
          </p:nvSpPr>
          <p:spPr>
            <a:xfrm>
              <a:off x="0" y="6673334"/>
              <a:ext cx="184731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0" y="-71462"/>
            <a:ext cx="9144000" cy="6929462"/>
            <a:chOff x="0" y="-71462"/>
            <a:chExt cx="9144000" cy="692946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-71462"/>
              <a:ext cx="9144000" cy="6929462"/>
              <a:chOff x="0" y="-71462"/>
              <a:chExt cx="9144000" cy="6929462"/>
            </a:xfrm>
          </p:grpSpPr>
          <p:grpSp>
            <p:nvGrpSpPr>
              <p:cNvPr id="40" name="Группа 39"/>
              <p:cNvGrpSpPr/>
              <p:nvPr/>
            </p:nvGrpSpPr>
            <p:grpSpPr>
              <a:xfrm>
                <a:off x="0" y="0"/>
                <a:ext cx="9144000" cy="6840000"/>
                <a:chOff x="0" y="0"/>
                <a:chExt cx="9144000" cy="6858000"/>
              </a:xfrm>
            </p:grpSpPr>
            <p:pic>
              <p:nvPicPr>
                <p:cNvPr id="30" name="Рисунок 29" descr="night.jpg"/>
                <p:cNvPicPr>
                  <a:picLocks noChangeAspect="1"/>
                </p:cNvPicPr>
                <p:nvPr/>
              </p:nvPicPr>
              <p:blipFill>
                <a:blip r:embed="rId2"/>
                <a:srcRect l="3906" b="18750"/>
                <a:stretch>
                  <a:fillRect/>
                </a:stretch>
              </p:blipFill>
              <p:spPr>
                <a:xfrm>
                  <a:off x="0" y="0"/>
                  <a:ext cx="9144000" cy="6858000"/>
                </a:xfrm>
                <a:prstGeom prst="rect">
                  <a:avLst/>
                </a:prstGeom>
              </p:spPr>
            </p:pic>
            <p:grpSp>
              <p:nvGrpSpPr>
                <p:cNvPr id="28" name="Группа 27"/>
                <p:cNvGrpSpPr/>
                <p:nvPr/>
              </p:nvGrpSpPr>
              <p:grpSpPr>
                <a:xfrm>
                  <a:off x="357158" y="4870544"/>
                  <a:ext cx="6357982" cy="1714512"/>
                  <a:chOff x="-1285884" y="6227842"/>
                  <a:chExt cx="6357982" cy="1714512"/>
                </a:xfrm>
              </p:grpSpPr>
              <p:sp>
                <p:nvSpPr>
                  <p:cNvPr id="26" name="Блок-схема: документ 25"/>
                  <p:cNvSpPr/>
                  <p:nvPr/>
                </p:nvSpPr>
                <p:spPr>
                  <a:xfrm flipV="1">
                    <a:off x="-1285884" y="6227842"/>
                    <a:ext cx="6357982" cy="1714512"/>
                  </a:xfrm>
                  <a:prstGeom prst="flowChartDocument">
                    <a:avLst/>
                  </a:prstGeom>
                  <a:solidFill>
                    <a:srgbClr val="82A5EA">
                      <a:alpha val="63000"/>
                    </a:srgbClr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7" name="Прямоугольник 26"/>
                  <p:cNvSpPr/>
                  <p:nvPr/>
                </p:nvSpPr>
                <p:spPr>
                  <a:xfrm>
                    <a:off x="-1285852" y="6372693"/>
                    <a:ext cx="6215106" cy="156966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just"/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</a:rPr>
                      <a:t>Меркурий - малая планета, </a:t>
                    </a:r>
                  </a:p>
                  <a:p>
                    <a:pPr algn="just"/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</a:rPr>
                      <a:t>И жизни на нём, к сожалению, нет.</a:t>
                    </a:r>
                  </a:p>
                  <a:p>
                    <a:pPr algn="just"/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</a:rPr>
                      <a:t>Как только он к Солнцу свой бок повернёт</a:t>
                    </a:r>
                  </a:p>
                  <a:p>
                    <a:pPr algn="just"/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</a:rPr>
                      <a:t>Днём жарким всё зной нестерпимый сожжёт,</a:t>
                    </a:r>
                  </a:p>
                  <a:p>
                    <a:pPr algn="just"/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</a:rPr>
                      <a:t>С ночной стороны всё покроется льдом. </a:t>
                    </a:r>
                  </a:p>
                  <a:p>
                    <a:pPr algn="just"/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</a:rPr>
                      <a:t>Не выжить в суровом климате том.</a:t>
                    </a:r>
                    <a:endParaRPr lang="ru-RU" sz="1600" dirty="0">
                      <a:solidFill>
                        <a:srgbClr val="FFFFFF"/>
                      </a:solidFill>
                      <a:latin typeface="Arial Black" pitchFamily="34" charset="0"/>
                    </a:endParaRPr>
                  </a:p>
                </p:txBody>
              </p:sp>
            </p:grpSp>
            <p:grpSp>
              <p:nvGrpSpPr>
                <p:cNvPr id="34" name="Группа 33"/>
                <p:cNvGrpSpPr/>
                <p:nvPr/>
              </p:nvGrpSpPr>
              <p:grpSpPr>
                <a:xfrm>
                  <a:off x="1000100" y="1594900"/>
                  <a:ext cx="2571768" cy="2425272"/>
                  <a:chOff x="1741179" y="1895986"/>
                  <a:chExt cx="2169103" cy="2124185"/>
                </a:xfrm>
                <a:effectLst>
                  <a:glow rad="228600">
                    <a:schemeClr val="bg1">
                      <a:alpha val="40000"/>
                    </a:schemeClr>
                  </a:glow>
                </a:effectLst>
              </p:grpSpPr>
              <p:pic>
                <p:nvPicPr>
                  <p:cNvPr id="35" name="Рисунок 34" descr="меркурий1.png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741179" y="1895986"/>
                    <a:ext cx="2169103" cy="2124185"/>
                  </a:xfrm>
                  <a:prstGeom prst="rect">
                    <a:avLst/>
                  </a:prstGeom>
                </p:spPr>
              </p:pic>
              <p:pic>
                <p:nvPicPr>
                  <p:cNvPr id="36" name="Рисунок 35" descr="0_12b649_2022f6c3_XL.png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tretch>
                    <a:fillRect/>
                  </a:stretch>
                </p:blipFill>
                <p:spPr>
                  <a:xfrm rot="150641" flipH="1">
                    <a:off x="2189518" y="2309448"/>
                    <a:ext cx="1515139" cy="146779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8" name="Рисунок 37" descr="0_13ce0c_9085a9db_L.png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20518902">
                  <a:off x="4287145" y="1565292"/>
                  <a:ext cx="3745680" cy="1985212"/>
                </a:xfrm>
                <a:prstGeom prst="rect">
                  <a:avLst/>
                </a:prstGeom>
                <a:effectLst>
                  <a:glow rad="228600">
                    <a:schemeClr val="bg1">
                      <a:alpha val="40000"/>
                    </a:schemeClr>
                  </a:glow>
                </a:effectLst>
              </p:spPr>
            </p:pic>
            <p:pic>
              <p:nvPicPr>
                <p:cNvPr id="37" name="Рисунок 36" descr="Free-rocket-clipart-the-cliparts.png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72198" y="286480"/>
                  <a:ext cx="2720708" cy="2707105"/>
                </a:xfrm>
                <a:prstGeom prst="rect">
                  <a:avLst/>
                </a:prstGeom>
                <a:effectLst>
                  <a:glow rad="228600">
                    <a:schemeClr val="bg1">
                      <a:alpha val="40000"/>
                    </a:schemeClr>
                  </a:glow>
                </a:effectLst>
              </p:spPr>
            </p:pic>
          </p:grpSp>
          <p:sp>
            <p:nvSpPr>
              <p:cNvPr id="12" name="Рамка 11"/>
              <p:cNvSpPr/>
              <p:nvPr/>
            </p:nvSpPr>
            <p:spPr>
              <a:xfrm>
                <a:off x="0" y="-71462"/>
                <a:ext cx="9144000" cy="6929462"/>
              </a:xfrm>
              <a:prstGeom prst="frame">
                <a:avLst>
                  <a:gd name="adj1" fmla="val 3315"/>
                </a:avLst>
              </a:prstGeom>
              <a:blipFill>
                <a:blip r:embed="rId7"/>
                <a:stretch>
                  <a:fillRect b="-10000"/>
                </a:stretch>
              </a:blip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0" y="6673334"/>
              <a:ext cx="184731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 descr="30017084.jpg"/>
          <p:cNvPicPr>
            <a:picLocks noChangeAspect="1"/>
          </p:cNvPicPr>
          <p:nvPr/>
        </p:nvPicPr>
        <p:blipFill>
          <a:blip r:embed="rId2"/>
          <a:srcRect t="86845"/>
          <a:stretch>
            <a:fillRect/>
          </a:stretch>
        </p:blipFill>
        <p:spPr>
          <a:xfrm>
            <a:off x="0" y="5857892"/>
            <a:ext cx="9144000" cy="1000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4" name="Группа 33"/>
          <p:cNvGrpSpPr/>
          <p:nvPr/>
        </p:nvGrpSpPr>
        <p:grpSpPr>
          <a:xfrm>
            <a:off x="0" y="-77841"/>
            <a:ext cx="9144000" cy="6935841"/>
            <a:chOff x="0" y="-77841"/>
            <a:chExt cx="9144000" cy="6935841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0" y="-77841"/>
              <a:ext cx="9144000" cy="6935841"/>
              <a:chOff x="0" y="-77841"/>
              <a:chExt cx="9144000" cy="6935841"/>
            </a:xfrm>
          </p:grpSpPr>
          <p:grpSp>
            <p:nvGrpSpPr>
              <p:cNvPr id="32" name="Группа 31"/>
              <p:cNvGrpSpPr/>
              <p:nvPr/>
            </p:nvGrpSpPr>
            <p:grpSpPr>
              <a:xfrm>
                <a:off x="0" y="-77841"/>
                <a:ext cx="9144000" cy="6935841"/>
                <a:chOff x="0" y="-77841"/>
                <a:chExt cx="9144000" cy="6935841"/>
              </a:xfrm>
            </p:grpSpPr>
            <p:grpSp>
              <p:nvGrpSpPr>
                <p:cNvPr id="30" name="Группа 29"/>
                <p:cNvGrpSpPr/>
                <p:nvPr/>
              </p:nvGrpSpPr>
              <p:grpSpPr>
                <a:xfrm>
                  <a:off x="0" y="-77841"/>
                  <a:ext cx="9144000" cy="6935841"/>
                  <a:chOff x="0" y="-77841"/>
                  <a:chExt cx="9144000" cy="6935841"/>
                </a:xfrm>
              </p:grpSpPr>
              <p:grpSp>
                <p:nvGrpSpPr>
                  <p:cNvPr id="20" name="Группа 19"/>
                  <p:cNvGrpSpPr/>
                  <p:nvPr/>
                </p:nvGrpSpPr>
                <p:grpSpPr>
                  <a:xfrm>
                    <a:off x="0" y="-77841"/>
                    <a:ext cx="9144000" cy="6935841"/>
                    <a:chOff x="0" y="-77841"/>
                    <a:chExt cx="9144000" cy="6935841"/>
                  </a:xfrm>
                </p:grpSpPr>
                <p:pic>
                  <p:nvPicPr>
                    <p:cNvPr id="24" name="Рисунок 23" descr="0_c880d_8cf660d9_XXL.jpg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rcRect b="29364"/>
                    <a:stretch>
                      <a:fillRect/>
                    </a:stretch>
                  </p:blipFill>
                  <p:spPr>
                    <a:xfrm>
                      <a:off x="0" y="-77841"/>
                      <a:ext cx="9144000" cy="693584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Рисунок 24" descr="30017084.jpg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rcRect t="86845"/>
                    <a:stretch>
                      <a:fillRect/>
                    </a:stretch>
                  </p:blipFill>
                  <p:spPr>
                    <a:xfrm>
                      <a:off x="0" y="5857892"/>
                      <a:ext cx="9144000" cy="1000108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softEdge rad="112500"/>
                    </a:effectLst>
                  </p:spPr>
                </p:pic>
              </p:grpSp>
              <p:grpSp>
                <p:nvGrpSpPr>
                  <p:cNvPr id="23" name="Группа 22"/>
                  <p:cNvGrpSpPr/>
                  <p:nvPr/>
                </p:nvGrpSpPr>
                <p:grpSpPr>
                  <a:xfrm flipH="1">
                    <a:off x="1357290" y="1500174"/>
                    <a:ext cx="2643206" cy="2566386"/>
                    <a:chOff x="1374446" y="1358727"/>
                    <a:chExt cx="2983240" cy="2923576"/>
                  </a:xfrm>
                </p:grpSpPr>
                <p:pic>
                  <p:nvPicPr>
                    <p:cNvPr id="10" name="Рисунок 9" descr="венера 1.png"/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374446" y="1358727"/>
                      <a:ext cx="2983240" cy="292357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" name="Рисунок 21" descr="0_12b64a_bad7445_XLдлдд.png"/>
                    <p:cNvPicPr>
                      <a:picLocks noChangeAspect="1"/>
                    </p:cNvPicPr>
                    <p:nvPr/>
                  </p:nvPicPr>
                  <p:blipFill>
                    <a:blip r:embed="rId5" cstate="print"/>
                    <a:stretch>
                      <a:fillRect/>
                    </a:stretch>
                  </p:blipFill>
                  <p:spPr>
                    <a:xfrm rot="21032515">
                      <a:off x="1859804" y="1956289"/>
                      <a:ext cx="1979659" cy="1883151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</p:pic>
              </p:grpSp>
              <p:pic>
                <p:nvPicPr>
                  <p:cNvPr id="13" name="Рисунок 12" descr="космонавт.png"/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>
                    <a:off x="357158" y="5715016"/>
                    <a:ext cx="347195" cy="726772"/>
                  </a:xfrm>
                  <a:prstGeom prst="rect">
                    <a:avLst/>
                  </a:prstGeom>
                </p:spPr>
              </p:pic>
              <p:grpSp>
                <p:nvGrpSpPr>
                  <p:cNvPr id="27" name="Группа 26"/>
                  <p:cNvGrpSpPr/>
                  <p:nvPr/>
                </p:nvGrpSpPr>
                <p:grpSpPr>
                  <a:xfrm>
                    <a:off x="3714743" y="285752"/>
                    <a:ext cx="5143504" cy="1569660"/>
                    <a:chOff x="4918768" y="104634"/>
                    <a:chExt cx="4044632" cy="967316"/>
                  </a:xfrm>
                </p:grpSpPr>
                <p:sp>
                  <p:nvSpPr>
                    <p:cNvPr id="28" name="Блок-схема: документ 27"/>
                    <p:cNvSpPr/>
                    <p:nvPr/>
                  </p:nvSpPr>
                  <p:spPr>
                    <a:xfrm>
                      <a:off x="4918800" y="104634"/>
                      <a:ext cx="4044600" cy="836446"/>
                    </a:xfrm>
                    <a:prstGeom prst="flowChartDocument">
                      <a:avLst/>
                    </a:prstGeom>
                    <a:solidFill>
                      <a:srgbClr val="82A5EA">
                        <a:alpha val="48000"/>
                      </a:srgbClr>
                    </a:solidFill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9" name="Rectangle 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18768" y="104634"/>
                      <a:ext cx="3929058" cy="96731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ctr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Оранжевый корабль </a:t>
                      </a:r>
                    </a:p>
                    <a:p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                              на Венеру держит путь.</a:t>
                      </a:r>
                    </a:p>
                    <a:p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Видна по курсу ракеты</a:t>
                      </a:r>
                    </a:p>
                    <a:p>
                      <a:r>
                        <a:rPr lang="ru-RU" sz="1600" dirty="0" smtClean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                  вторая по счету планета.</a:t>
                      </a:r>
                    </a:p>
                    <a:p>
                      <a:endPara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</a:endParaRPr>
                    </a:p>
                    <a:p>
                      <a:endPara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</p:grpSp>
            <p:pic>
              <p:nvPicPr>
                <p:cNvPr id="31" name="Рисунок 30" descr="фиолет оранж.png"/>
                <p:cNvPicPr>
                  <a:picLocks noChangeAspect="1"/>
                </p:cNvPicPr>
                <p:nvPr/>
              </p:nvPicPr>
              <p:blipFill>
                <a:blip r:embed="rId7"/>
                <a:srcRect l="56058"/>
                <a:stretch>
                  <a:fillRect/>
                </a:stretch>
              </p:blipFill>
              <p:spPr>
                <a:xfrm>
                  <a:off x="714348" y="3643314"/>
                  <a:ext cx="1015911" cy="2880000"/>
                </a:xfrm>
                <a:prstGeom prst="rect">
                  <a:avLst/>
                </a:prstGeom>
              </p:spPr>
            </p:pic>
          </p:grpSp>
          <p:sp>
            <p:nvSpPr>
              <p:cNvPr id="21" name="Рамка 20"/>
              <p:cNvSpPr/>
              <p:nvPr/>
            </p:nvSpPr>
            <p:spPr>
              <a:xfrm>
                <a:off x="0" y="-71462"/>
                <a:ext cx="9144000" cy="6929462"/>
              </a:xfrm>
              <a:prstGeom prst="frame">
                <a:avLst>
                  <a:gd name="adj1" fmla="val 3315"/>
                </a:avLst>
              </a:prstGeom>
              <a:blipFill>
                <a:blip r:embed="rId8"/>
                <a:stretch>
                  <a:fillRect b="-10000"/>
                </a:stretch>
              </a:blip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3" name="Прямоугольник 32"/>
            <p:cNvSpPr/>
            <p:nvPr/>
          </p:nvSpPr>
          <p:spPr>
            <a:xfrm>
              <a:off x="0" y="6673334"/>
              <a:ext cx="184731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2857488" y="5072074"/>
            <a:ext cx="6000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Ветра там сильны, атмосферы там нет.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Закрытая сплошь облаками,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Кислотными полита дождями.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В Солнечной системе это самая горячая планета.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0" y="-71462"/>
            <a:ext cx="9144000" cy="6935841"/>
            <a:chOff x="0" y="-77841"/>
            <a:chExt cx="9144000" cy="6935841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0" y="-77841"/>
              <a:ext cx="9144000" cy="6935841"/>
              <a:chOff x="0" y="-77841"/>
              <a:chExt cx="9144000" cy="6935841"/>
            </a:xfrm>
          </p:grpSpPr>
          <p:grpSp>
            <p:nvGrpSpPr>
              <p:cNvPr id="23" name="Группа 22"/>
              <p:cNvGrpSpPr/>
              <p:nvPr/>
            </p:nvGrpSpPr>
            <p:grpSpPr>
              <a:xfrm>
                <a:off x="0" y="-77841"/>
                <a:ext cx="9144000" cy="6935841"/>
                <a:chOff x="0" y="-77841"/>
                <a:chExt cx="9144000" cy="6935841"/>
              </a:xfrm>
            </p:grpSpPr>
            <p:grpSp>
              <p:nvGrpSpPr>
                <p:cNvPr id="26" name="Группа 25"/>
                <p:cNvGrpSpPr/>
                <p:nvPr/>
              </p:nvGrpSpPr>
              <p:grpSpPr>
                <a:xfrm>
                  <a:off x="0" y="-77841"/>
                  <a:ext cx="9144000" cy="6935841"/>
                  <a:chOff x="0" y="-77841"/>
                  <a:chExt cx="9144000" cy="6935841"/>
                </a:xfrm>
              </p:grpSpPr>
              <p:pic>
                <p:nvPicPr>
                  <p:cNvPr id="34" name="Рисунок 33" descr="0_c880d_8cf660d9_XXL.jpg"/>
                  <p:cNvPicPr>
                    <a:picLocks noChangeAspect="1"/>
                  </p:cNvPicPr>
                  <p:nvPr/>
                </p:nvPicPr>
                <p:blipFill>
                  <a:blip r:embed="rId2"/>
                  <a:srcRect b="29364"/>
                  <a:stretch>
                    <a:fillRect/>
                  </a:stretch>
                </p:blipFill>
                <p:spPr>
                  <a:xfrm>
                    <a:off x="0" y="-77841"/>
                    <a:ext cx="9144000" cy="6935841"/>
                  </a:xfrm>
                  <a:prstGeom prst="rect">
                    <a:avLst/>
                  </a:prstGeom>
                </p:spPr>
              </p:pic>
              <p:pic>
                <p:nvPicPr>
                  <p:cNvPr id="35" name="Рисунок 34" descr="30017084.jpg"/>
                  <p:cNvPicPr>
                    <a:picLocks noChangeAspect="1"/>
                  </p:cNvPicPr>
                  <p:nvPr/>
                </p:nvPicPr>
                <p:blipFill>
                  <a:blip r:embed="rId3"/>
                  <a:srcRect t="86845"/>
                  <a:stretch>
                    <a:fillRect/>
                  </a:stretch>
                </p:blipFill>
                <p:spPr>
                  <a:xfrm>
                    <a:off x="0" y="5857892"/>
                    <a:ext cx="9144000" cy="1000108"/>
                  </a:xfrm>
                  <a:prstGeom prst="rect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</p:grpSp>
            <p:pic>
              <p:nvPicPr>
                <p:cNvPr id="10" name="Рисунок 9" descr="жёлтый.png"/>
                <p:cNvPicPr>
                  <a:picLocks noChangeAspect="1"/>
                </p:cNvPicPr>
                <p:nvPr/>
              </p:nvPicPr>
              <p:blipFill>
                <a:blip r:embed="rId4"/>
                <a:srcRect l="52392"/>
                <a:stretch>
                  <a:fillRect/>
                </a:stretch>
              </p:blipFill>
              <p:spPr>
                <a:xfrm>
                  <a:off x="7643834" y="3636935"/>
                  <a:ext cx="1074960" cy="2880000"/>
                </a:xfrm>
                <a:prstGeom prst="rect">
                  <a:avLst/>
                </a:prstGeom>
              </p:spPr>
            </p:pic>
            <p:grpSp>
              <p:nvGrpSpPr>
                <p:cNvPr id="25" name="Группа 24"/>
                <p:cNvGrpSpPr/>
                <p:nvPr/>
              </p:nvGrpSpPr>
              <p:grpSpPr>
                <a:xfrm>
                  <a:off x="1639664" y="1571613"/>
                  <a:ext cx="2360733" cy="2357454"/>
                  <a:chOff x="1639664" y="1571613"/>
                  <a:chExt cx="2360733" cy="2357454"/>
                </a:xfrm>
              </p:grpSpPr>
              <p:pic>
                <p:nvPicPr>
                  <p:cNvPr id="12" name="Рисунок 11" descr="марс1.png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1639664" y="1571613"/>
                    <a:ext cx="2360733" cy="2357454"/>
                  </a:xfrm>
                  <a:prstGeom prst="rect">
                    <a:avLst/>
                  </a:prstGeom>
                </p:spPr>
              </p:pic>
              <p:pic>
                <p:nvPicPr>
                  <p:cNvPr id="21" name="Рисунок 20" descr="0_12b64a_bad7445_XL.png"/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 rot="1041493">
                    <a:off x="1922086" y="1938544"/>
                    <a:ext cx="1848000" cy="175791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4" name="Рисунок 13" descr="космонавт.png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7286644" y="5565761"/>
                  <a:ext cx="347195" cy="726772"/>
                </a:xfrm>
                <a:prstGeom prst="rect">
                  <a:avLst/>
                </a:prstGeom>
              </p:spPr>
            </p:pic>
            <p:grpSp>
              <p:nvGrpSpPr>
                <p:cNvPr id="19" name="Группа 18"/>
                <p:cNvGrpSpPr/>
                <p:nvPr/>
              </p:nvGrpSpPr>
              <p:grpSpPr>
                <a:xfrm>
                  <a:off x="3786182" y="214314"/>
                  <a:ext cx="5143504" cy="1285860"/>
                  <a:chOff x="3786182" y="214314"/>
                  <a:chExt cx="5143504" cy="1285860"/>
                </a:xfrm>
              </p:grpSpPr>
              <p:sp>
                <p:nvSpPr>
                  <p:cNvPr id="20" name="Блок-схема: документ 19"/>
                  <p:cNvSpPr/>
                  <p:nvPr/>
                </p:nvSpPr>
                <p:spPr>
                  <a:xfrm>
                    <a:off x="3786182" y="214314"/>
                    <a:ext cx="5072098" cy="1285860"/>
                  </a:xfrm>
                  <a:prstGeom prst="flowChartDocument">
                    <a:avLst/>
                  </a:prstGeom>
                  <a:solidFill>
                    <a:srgbClr val="82A5EA">
                      <a:alpha val="63000"/>
                    </a:srgbClr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" name="Rectangle 2"/>
                  <p:cNvSpPr>
                    <a:spLocks noChangeArrowheads="1"/>
                  </p:cNvSpPr>
                  <p:nvPr/>
                </p:nvSpPr>
                <p:spPr bwMode="auto">
                  <a:xfrm>
                    <a:off x="3857620" y="214314"/>
                    <a:ext cx="5072066" cy="83099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lv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1600" dirty="0" smtClean="0">
                      <a:solidFill>
                        <a:srgbClr val="FFFFFF"/>
                      </a:solidFill>
                      <a:latin typeface="Arial Black" pitchFamily="34" charset="0"/>
                      <a:ea typeface="Times New Roman" pitchFamily="18" charset="0"/>
                      <a:cs typeface="Arial" pitchFamily="34" charset="0"/>
                    </a:endParaRPr>
                  </a:p>
                  <a:p>
                    <a:pPr lv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  <a:ea typeface="Times New Roman" pitchFamily="18" charset="0"/>
                        <a:cs typeface="Arial" pitchFamily="34" charset="0"/>
                      </a:rPr>
                      <a:t>Жёлтый корабль на Марс улетает. </a:t>
                    </a:r>
                  </a:p>
                  <a:p>
                    <a:pPr lv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  <a:ea typeface="Times New Roman" pitchFamily="18" charset="0"/>
                        <a:cs typeface="Arial" pitchFamily="34" charset="0"/>
                      </a:rPr>
                      <a:t>Где там приземлится, ещё он не знает.</a:t>
                    </a:r>
                  </a:p>
                </p:txBody>
              </p:sp>
            </p:grpSp>
          </p:grpSp>
          <p:sp>
            <p:nvSpPr>
              <p:cNvPr id="24" name="Рамка 23"/>
              <p:cNvSpPr/>
              <p:nvPr/>
            </p:nvSpPr>
            <p:spPr>
              <a:xfrm>
                <a:off x="0" y="-71462"/>
                <a:ext cx="9144000" cy="6929462"/>
              </a:xfrm>
              <a:prstGeom prst="frame">
                <a:avLst>
                  <a:gd name="adj1" fmla="val 3315"/>
                </a:avLst>
              </a:prstGeom>
              <a:blipFill>
                <a:blip r:embed="rId8"/>
                <a:stretch>
                  <a:fillRect b="-10000"/>
                </a:stretch>
              </a:blip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Прямоугольник 27"/>
            <p:cNvSpPr/>
            <p:nvPr/>
          </p:nvSpPr>
          <p:spPr>
            <a:xfrm>
              <a:off x="0" y="6673334"/>
              <a:ext cx="184731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357158" y="5229492"/>
            <a:ext cx="5357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FFFF"/>
                </a:solidFill>
                <a:latin typeface="Arial Black" pitchFamily="34" charset="0"/>
              </a:rPr>
              <a:t>Там нет воды и красен песок. </a:t>
            </a:r>
          </a:p>
          <a:p>
            <a:pPr algn="just"/>
            <a:r>
              <a:rPr lang="ru-RU" dirty="0" smtClean="0">
                <a:solidFill>
                  <a:srgbClr val="FFFFFF"/>
                </a:solidFill>
                <a:latin typeface="Arial Black" pitchFamily="34" charset="0"/>
              </a:rPr>
              <a:t>    Климат планеты очень суров.</a:t>
            </a:r>
          </a:p>
          <a:p>
            <a:pPr algn="just"/>
            <a:r>
              <a:rPr lang="ru-RU" dirty="0" smtClean="0">
                <a:solidFill>
                  <a:srgbClr val="FFFFFF"/>
                </a:solidFill>
                <a:latin typeface="Arial Black" pitchFamily="34" charset="0"/>
              </a:rPr>
              <a:t>         И кислорода тоже Там нет. </a:t>
            </a:r>
          </a:p>
          <a:p>
            <a:pPr algn="just"/>
            <a:r>
              <a:rPr lang="ru-RU" dirty="0" smtClean="0">
                <a:solidFill>
                  <a:srgbClr val="FFFFFF"/>
                </a:solidFill>
                <a:latin typeface="Arial Black" pitchFamily="34" charset="0"/>
              </a:rPr>
              <a:t>             Только от пыльной бури след.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0" y="-77841"/>
            <a:ext cx="9144000" cy="6935841"/>
            <a:chOff x="0" y="-77841"/>
            <a:chExt cx="9144000" cy="6935841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0" y="-77841"/>
              <a:ext cx="9144000" cy="6935841"/>
              <a:chOff x="0" y="-77841"/>
              <a:chExt cx="9144000" cy="6935841"/>
            </a:xfrm>
          </p:grpSpPr>
          <p:grpSp>
            <p:nvGrpSpPr>
              <p:cNvPr id="31" name="Группа 30"/>
              <p:cNvGrpSpPr/>
              <p:nvPr/>
            </p:nvGrpSpPr>
            <p:grpSpPr>
              <a:xfrm>
                <a:off x="0" y="-77841"/>
                <a:ext cx="9144000" cy="6935841"/>
                <a:chOff x="0" y="-77841"/>
                <a:chExt cx="9144000" cy="6935841"/>
              </a:xfrm>
            </p:grpSpPr>
            <p:grpSp>
              <p:nvGrpSpPr>
                <p:cNvPr id="24" name="Группа 23"/>
                <p:cNvGrpSpPr/>
                <p:nvPr/>
              </p:nvGrpSpPr>
              <p:grpSpPr>
                <a:xfrm>
                  <a:off x="0" y="-77841"/>
                  <a:ext cx="9144000" cy="6935841"/>
                  <a:chOff x="0" y="-77841"/>
                  <a:chExt cx="9144000" cy="6935841"/>
                </a:xfrm>
              </p:grpSpPr>
              <p:grpSp>
                <p:nvGrpSpPr>
                  <p:cNvPr id="18" name="Группа 17"/>
                  <p:cNvGrpSpPr/>
                  <p:nvPr/>
                </p:nvGrpSpPr>
                <p:grpSpPr>
                  <a:xfrm>
                    <a:off x="0" y="-77841"/>
                    <a:ext cx="9144000" cy="6935841"/>
                    <a:chOff x="0" y="-77841"/>
                    <a:chExt cx="9144000" cy="6935841"/>
                  </a:xfrm>
                </p:grpSpPr>
                <p:pic>
                  <p:nvPicPr>
                    <p:cNvPr id="34" name="Рисунок 33" descr="0_c880d_8cf660d9_XXL.jpg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rcRect b="29364"/>
                    <a:stretch>
                      <a:fillRect/>
                    </a:stretch>
                  </p:blipFill>
                  <p:spPr>
                    <a:xfrm>
                      <a:off x="0" y="-77841"/>
                      <a:ext cx="9144000" cy="693584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5" name="Рисунок 34" descr="30017084.jpg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rcRect t="86845"/>
                    <a:stretch>
                      <a:fillRect/>
                    </a:stretch>
                  </p:blipFill>
                  <p:spPr>
                    <a:xfrm>
                      <a:off x="0" y="5857892"/>
                      <a:ext cx="9144000" cy="1000108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softEdge rad="112500"/>
                    </a:effectLst>
                  </p:spPr>
                </p:pic>
              </p:grpSp>
              <p:pic>
                <p:nvPicPr>
                  <p:cNvPr id="8" name="Рисунок 7" descr="зелёный  красный.png"/>
                  <p:cNvPicPr>
                    <a:picLocks noChangeAspect="1"/>
                  </p:cNvPicPr>
                  <p:nvPr/>
                </p:nvPicPr>
                <p:blipFill>
                  <a:blip r:embed="rId4"/>
                  <a:srcRect r="54560"/>
                  <a:stretch>
                    <a:fillRect/>
                  </a:stretch>
                </p:blipFill>
                <p:spPr>
                  <a:xfrm>
                    <a:off x="1285852" y="3643314"/>
                    <a:ext cx="1026007" cy="2880000"/>
                  </a:xfrm>
                  <a:prstGeom prst="rect">
                    <a:avLst/>
                  </a:prstGeom>
                </p:spPr>
              </p:pic>
              <p:grpSp>
                <p:nvGrpSpPr>
                  <p:cNvPr id="17" name="Группа 16"/>
                  <p:cNvGrpSpPr/>
                  <p:nvPr/>
                </p:nvGrpSpPr>
                <p:grpSpPr>
                  <a:xfrm>
                    <a:off x="47870" y="190778"/>
                    <a:ext cx="2716390" cy="2716390"/>
                    <a:chOff x="47870" y="190778"/>
                    <a:chExt cx="2716390" cy="2716390"/>
                  </a:xfrm>
                </p:grpSpPr>
                <p:pic>
                  <p:nvPicPr>
                    <p:cNvPr id="11" name="Рисунок 10" descr="юпитер.png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 rot="21075085">
                      <a:off x="47870" y="190778"/>
                      <a:ext cx="2716390" cy="271639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" name="Рисунок 15" descr="0_12b64a_bad7445_XLДд.png"/>
                    <p:cNvPicPr>
                      <a:picLocks noChangeAspect="1"/>
                    </p:cNvPicPr>
                    <p:nvPr/>
                  </p:nvPicPr>
                  <p:blipFill>
                    <a:blip r:embed="rId6" cstate="print"/>
                    <a:stretch>
                      <a:fillRect/>
                    </a:stretch>
                  </p:blipFill>
                  <p:spPr>
                    <a:xfrm rot="20979108">
                      <a:off x="498343" y="864263"/>
                      <a:ext cx="1826370" cy="1737335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15" name="Группа 14"/>
                <p:cNvGrpSpPr/>
                <p:nvPr/>
              </p:nvGrpSpPr>
              <p:grpSpPr>
                <a:xfrm>
                  <a:off x="3714744" y="214314"/>
                  <a:ext cx="5214974" cy="1285860"/>
                  <a:chOff x="3643274" y="285776"/>
                  <a:chExt cx="5214974" cy="1285860"/>
                </a:xfrm>
              </p:grpSpPr>
              <p:sp>
                <p:nvSpPr>
                  <p:cNvPr id="22" name="Блок-схема: документ 21"/>
                  <p:cNvSpPr/>
                  <p:nvPr/>
                </p:nvSpPr>
                <p:spPr>
                  <a:xfrm>
                    <a:off x="3643274" y="285776"/>
                    <a:ext cx="5143568" cy="1285860"/>
                  </a:xfrm>
                  <a:prstGeom prst="flowChartDocument">
                    <a:avLst/>
                  </a:prstGeom>
                  <a:solidFill>
                    <a:srgbClr val="82A5EA">
                      <a:alpha val="63000"/>
                    </a:srgbClr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" name="Rectangle 2"/>
                  <p:cNvSpPr>
                    <a:spLocks noChangeArrowheads="1"/>
                  </p:cNvSpPr>
                  <p:nvPr/>
                </p:nvSpPr>
                <p:spPr bwMode="auto">
                  <a:xfrm>
                    <a:off x="4500530" y="285776"/>
                    <a:ext cx="4357718" cy="10772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lv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1600" dirty="0" smtClean="0">
                      <a:solidFill>
                        <a:srgbClr val="FFFFFF"/>
                      </a:solidFill>
                      <a:latin typeface="Arial Black" pitchFamily="34" charset="0"/>
                      <a:ea typeface="Times New Roman" pitchFamily="18" charset="0"/>
                      <a:cs typeface="Arial" pitchFamily="34" charset="0"/>
                    </a:endParaRPr>
                  </a:p>
                  <a:p>
                    <a:pPr lv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  <a:ea typeface="Times New Roman" pitchFamily="18" charset="0"/>
                        <a:cs typeface="Arial" pitchFamily="34" charset="0"/>
                      </a:rPr>
                      <a:t>Зелёный корабль на Юпитер летит,</a:t>
                    </a:r>
                  </a:p>
                  <a:p>
                    <a:pPr lv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  <a:ea typeface="Times New Roman" pitchFamily="18" charset="0"/>
                        <a:cs typeface="Arial" pitchFamily="34" charset="0"/>
                      </a:rPr>
                      <a:t>Путь нелёгкий ему предстоит.</a:t>
                    </a:r>
                  </a:p>
                  <a:p>
                    <a:pPr lv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1600" dirty="0" smtClean="0">
                      <a:solidFill>
                        <a:srgbClr val="FFFFFF"/>
                      </a:solidFill>
                      <a:latin typeface="Arial Black" pitchFamily="34" charset="0"/>
                      <a:ea typeface="Times New Roman" pitchFamily="18" charset="0"/>
                      <a:cs typeface="Arial" pitchFamily="34" charset="0"/>
                    </a:endParaRPr>
                  </a:p>
                </p:txBody>
              </p:sp>
            </p:grpSp>
            <p:pic>
              <p:nvPicPr>
                <p:cNvPr id="27" name="Рисунок 26" descr="космонавт.png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714348" y="5715016"/>
                  <a:ext cx="347195" cy="726772"/>
                </a:xfrm>
                <a:prstGeom prst="rect">
                  <a:avLst/>
                </a:prstGeom>
              </p:spPr>
            </p:pic>
          </p:grpSp>
          <p:sp>
            <p:nvSpPr>
              <p:cNvPr id="20" name="Рамка 19"/>
              <p:cNvSpPr/>
              <p:nvPr/>
            </p:nvSpPr>
            <p:spPr>
              <a:xfrm>
                <a:off x="0" y="-71462"/>
                <a:ext cx="9144000" cy="6929462"/>
              </a:xfrm>
              <a:prstGeom prst="frame">
                <a:avLst>
                  <a:gd name="adj1" fmla="val 3315"/>
                </a:avLst>
              </a:prstGeom>
              <a:blipFill>
                <a:blip r:embed="rId8"/>
                <a:stretch>
                  <a:fillRect b="-10000"/>
                </a:stretch>
              </a:blip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" name="Прямоугольник 31"/>
            <p:cNvSpPr/>
            <p:nvPr/>
          </p:nvSpPr>
          <p:spPr>
            <a:xfrm>
              <a:off x="0" y="6673334"/>
              <a:ext cx="184731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2571736" y="5072074"/>
            <a:ext cx="628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Большая и красивая планета,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Как воплощение восьмого чуда света...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      Планета вся из газов состоит,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      И зажигает космоса огни...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            Там постоянные шторма и ураганы,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            И ветер там бушует неустанно.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-133853" y="-77841"/>
            <a:ext cx="9277853" cy="6935841"/>
            <a:chOff x="-133853" y="-77841"/>
            <a:chExt cx="9277853" cy="6935841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-133853" y="-77841"/>
              <a:ext cx="9277853" cy="6935841"/>
              <a:chOff x="-133853" y="-77841"/>
              <a:chExt cx="9277853" cy="6935841"/>
            </a:xfrm>
          </p:grpSpPr>
          <p:grpSp>
            <p:nvGrpSpPr>
              <p:cNvPr id="24" name="Группа 23"/>
              <p:cNvGrpSpPr/>
              <p:nvPr/>
            </p:nvGrpSpPr>
            <p:grpSpPr>
              <a:xfrm>
                <a:off x="-133853" y="-77841"/>
                <a:ext cx="9277853" cy="6935841"/>
                <a:chOff x="-133853" y="-77841"/>
                <a:chExt cx="9277853" cy="6935841"/>
              </a:xfrm>
            </p:grpSpPr>
            <p:grpSp>
              <p:nvGrpSpPr>
                <p:cNvPr id="14" name="Группа 13"/>
                <p:cNvGrpSpPr/>
                <p:nvPr/>
              </p:nvGrpSpPr>
              <p:grpSpPr>
                <a:xfrm>
                  <a:off x="0" y="-77841"/>
                  <a:ext cx="9144000" cy="6935841"/>
                  <a:chOff x="0" y="-77841"/>
                  <a:chExt cx="9144000" cy="6935841"/>
                </a:xfrm>
              </p:grpSpPr>
              <p:pic>
                <p:nvPicPr>
                  <p:cNvPr id="34" name="Рисунок 33" descr="0_c880d_8cf660d9_XXL.jpg"/>
                  <p:cNvPicPr>
                    <a:picLocks noChangeAspect="1"/>
                  </p:cNvPicPr>
                  <p:nvPr/>
                </p:nvPicPr>
                <p:blipFill>
                  <a:blip r:embed="rId2"/>
                  <a:srcRect b="29364"/>
                  <a:stretch>
                    <a:fillRect/>
                  </a:stretch>
                </p:blipFill>
                <p:spPr>
                  <a:xfrm>
                    <a:off x="0" y="-77841"/>
                    <a:ext cx="9144000" cy="6935841"/>
                  </a:xfrm>
                  <a:prstGeom prst="rect">
                    <a:avLst/>
                  </a:prstGeom>
                </p:spPr>
              </p:pic>
              <p:pic>
                <p:nvPicPr>
                  <p:cNvPr id="35" name="Рисунок 34" descr="30017084.jpg"/>
                  <p:cNvPicPr>
                    <a:picLocks noChangeAspect="1"/>
                  </p:cNvPicPr>
                  <p:nvPr/>
                </p:nvPicPr>
                <p:blipFill>
                  <a:blip r:embed="rId3"/>
                  <a:srcRect t="86845"/>
                  <a:stretch>
                    <a:fillRect/>
                  </a:stretch>
                </p:blipFill>
                <p:spPr>
                  <a:xfrm>
                    <a:off x="0" y="5857892"/>
                    <a:ext cx="9144000" cy="1000108"/>
                  </a:xfrm>
                  <a:prstGeom prst="rect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</p:grpSp>
            <p:pic>
              <p:nvPicPr>
                <p:cNvPr id="7" name="Рисунок 6" descr="голубой.png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42976" y="3714752"/>
                  <a:ext cx="1030737" cy="2880000"/>
                </a:xfrm>
                <a:prstGeom prst="rect">
                  <a:avLst/>
                </a:prstGeom>
              </p:spPr>
            </p:pic>
            <p:grpSp>
              <p:nvGrpSpPr>
                <p:cNvPr id="13" name="Группа 12"/>
                <p:cNvGrpSpPr/>
                <p:nvPr/>
              </p:nvGrpSpPr>
              <p:grpSpPr>
                <a:xfrm>
                  <a:off x="-133853" y="1431750"/>
                  <a:ext cx="5825514" cy="2809193"/>
                  <a:chOff x="-133853" y="1431750"/>
                  <a:chExt cx="5825514" cy="2809193"/>
                </a:xfrm>
              </p:grpSpPr>
              <p:pic>
                <p:nvPicPr>
                  <p:cNvPr id="9" name="Рисунок 8" descr="сатурн.png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 rot="19760572">
                    <a:off x="-133853" y="1431750"/>
                    <a:ext cx="5825514" cy="2809193"/>
                  </a:xfrm>
                  <a:prstGeom prst="rect">
                    <a:avLst/>
                  </a:prstGeom>
                </p:spPr>
              </p:pic>
              <p:pic>
                <p:nvPicPr>
                  <p:cNvPr id="12" name="Рисунок 11" descr="0_d4171_59f04ecc_X5L.png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 rot="20499129">
                    <a:off x="2016853" y="1857364"/>
                    <a:ext cx="1500198" cy="170952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6" name="Рисунок 15" descr="космонавт.png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500034" y="5786454"/>
                  <a:ext cx="347195" cy="726772"/>
                </a:xfrm>
                <a:prstGeom prst="rect">
                  <a:avLst/>
                </a:prstGeom>
              </p:spPr>
            </p:pic>
            <p:grpSp>
              <p:nvGrpSpPr>
                <p:cNvPr id="20" name="Группа 19"/>
                <p:cNvGrpSpPr/>
                <p:nvPr/>
              </p:nvGrpSpPr>
              <p:grpSpPr>
                <a:xfrm>
                  <a:off x="3714744" y="285752"/>
                  <a:ext cx="5143504" cy="1285860"/>
                  <a:chOff x="3714744" y="285752"/>
                  <a:chExt cx="5143504" cy="1285860"/>
                </a:xfrm>
              </p:grpSpPr>
              <p:sp>
                <p:nvSpPr>
                  <p:cNvPr id="21" name="Блок-схема: документ 20"/>
                  <p:cNvSpPr/>
                  <p:nvPr/>
                </p:nvSpPr>
                <p:spPr>
                  <a:xfrm>
                    <a:off x="3714744" y="285752"/>
                    <a:ext cx="5072098" cy="1285860"/>
                  </a:xfrm>
                  <a:prstGeom prst="flowChartDocument">
                    <a:avLst/>
                  </a:prstGeom>
                  <a:solidFill>
                    <a:srgbClr val="82A5EA">
                      <a:alpha val="63000"/>
                    </a:srgbClr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" name="Rectangle 2"/>
                  <p:cNvSpPr>
                    <a:spLocks noChangeArrowheads="1"/>
                  </p:cNvSpPr>
                  <p:nvPr/>
                </p:nvSpPr>
                <p:spPr bwMode="auto">
                  <a:xfrm>
                    <a:off x="3786182" y="285752"/>
                    <a:ext cx="5072066" cy="10772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lv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  <a:ea typeface="Times New Roman" pitchFamily="18" charset="0"/>
                        <a:cs typeface="Arial" pitchFamily="34" charset="0"/>
                      </a:rPr>
                      <a:t>Голубой корабль умчит к Сатурну, </a:t>
                    </a:r>
                  </a:p>
                  <a:p>
                    <a:pPr lv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  <a:ea typeface="Times New Roman" pitchFamily="18" charset="0"/>
                        <a:cs typeface="Arial" pitchFamily="34" charset="0"/>
                      </a:rPr>
                      <a:t>Меж звёзд отыскивая след.</a:t>
                    </a:r>
                  </a:p>
                  <a:p>
                    <a:pPr lv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  <a:ea typeface="Times New Roman" pitchFamily="18" charset="0"/>
                        <a:cs typeface="Arial" pitchFamily="34" charset="0"/>
                      </a:rPr>
                      <a:t>Планеты дальней, и на вид не броской, </a:t>
                    </a:r>
                  </a:p>
                  <a:p>
                    <a:pPr lv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  <a:ea typeface="Times New Roman" pitchFamily="18" charset="0"/>
                        <a:cs typeface="Arial" pitchFamily="34" charset="0"/>
                      </a:rPr>
                      <a:t>Окрашенной лишь бурыми полосками.</a:t>
                    </a:r>
                  </a:p>
                </p:txBody>
              </p:sp>
            </p:grpSp>
          </p:grpSp>
          <p:sp>
            <p:nvSpPr>
              <p:cNvPr id="23" name="Рамка 22"/>
              <p:cNvSpPr/>
              <p:nvPr/>
            </p:nvSpPr>
            <p:spPr>
              <a:xfrm>
                <a:off x="0" y="-71462"/>
                <a:ext cx="9144000" cy="6929462"/>
              </a:xfrm>
              <a:prstGeom prst="frame">
                <a:avLst>
                  <a:gd name="adj1" fmla="val 3315"/>
                </a:avLst>
              </a:prstGeom>
              <a:blipFill>
                <a:blip r:embed="rId8"/>
                <a:stretch>
                  <a:fillRect b="-10000"/>
                </a:stretch>
              </a:blip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Прямоугольник 25"/>
            <p:cNvSpPr/>
            <p:nvPr/>
          </p:nvSpPr>
          <p:spPr>
            <a:xfrm>
              <a:off x="0" y="6673334"/>
              <a:ext cx="184731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3000364" y="5143512"/>
            <a:ext cx="5929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FFFF"/>
                </a:solidFill>
                <a:latin typeface="Arial Black" pitchFamily="34" charset="0"/>
              </a:rPr>
              <a:t>Там нет кислорода и вечно зима, </a:t>
            </a:r>
          </a:p>
          <a:p>
            <a:pPr algn="just"/>
            <a:r>
              <a:rPr lang="ru-RU" dirty="0" smtClean="0">
                <a:solidFill>
                  <a:srgbClr val="FFFFFF"/>
                </a:solidFill>
                <a:latin typeface="Arial Black" pitchFamily="34" charset="0"/>
              </a:rPr>
              <a:t>      И на планете полная тьма.</a:t>
            </a:r>
          </a:p>
          <a:p>
            <a:pPr algn="just"/>
            <a:r>
              <a:rPr lang="ru-RU" dirty="0" smtClean="0">
                <a:solidFill>
                  <a:srgbClr val="FFFFFF"/>
                </a:solidFill>
                <a:latin typeface="Arial Black" pitchFamily="34" charset="0"/>
              </a:rPr>
              <a:t>           Кольцами льда Сатурн окружен, </a:t>
            </a:r>
          </a:p>
          <a:p>
            <a:pPr algn="just"/>
            <a:r>
              <a:rPr lang="ru-RU" dirty="0" smtClean="0">
                <a:solidFill>
                  <a:srgbClr val="FFFFFF"/>
                </a:solidFill>
                <a:latin typeface="Arial Black" pitchFamily="34" charset="0"/>
              </a:rPr>
              <a:t>                  И в темноту навеки погружен.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-77841"/>
            <a:ext cx="9144000" cy="6935841"/>
            <a:chOff x="0" y="-77841"/>
            <a:chExt cx="9144000" cy="6935841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0" y="-77841"/>
              <a:ext cx="9144000" cy="6935841"/>
              <a:chOff x="0" y="-77841"/>
              <a:chExt cx="9144000" cy="6935841"/>
            </a:xfrm>
          </p:grpSpPr>
          <p:grpSp>
            <p:nvGrpSpPr>
              <p:cNvPr id="27" name="Группа 26"/>
              <p:cNvGrpSpPr/>
              <p:nvPr/>
            </p:nvGrpSpPr>
            <p:grpSpPr>
              <a:xfrm>
                <a:off x="0" y="-77841"/>
                <a:ext cx="9144000" cy="6935841"/>
                <a:chOff x="0" y="-77841"/>
                <a:chExt cx="9144000" cy="6935841"/>
              </a:xfrm>
            </p:grpSpPr>
            <p:grpSp>
              <p:nvGrpSpPr>
                <p:cNvPr id="14" name="Группа 13"/>
                <p:cNvGrpSpPr/>
                <p:nvPr/>
              </p:nvGrpSpPr>
              <p:grpSpPr>
                <a:xfrm>
                  <a:off x="0" y="-77841"/>
                  <a:ext cx="9144000" cy="6935841"/>
                  <a:chOff x="0" y="-77841"/>
                  <a:chExt cx="9144000" cy="6935841"/>
                </a:xfrm>
              </p:grpSpPr>
              <p:pic>
                <p:nvPicPr>
                  <p:cNvPr id="34" name="Рисунок 33" descr="0_c880d_8cf660d9_XXL.jpg"/>
                  <p:cNvPicPr>
                    <a:picLocks noChangeAspect="1"/>
                  </p:cNvPicPr>
                  <p:nvPr/>
                </p:nvPicPr>
                <p:blipFill>
                  <a:blip r:embed="rId2"/>
                  <a:srcRect b="29364"/>
                  <a:stretch>
                    <a:fillRect/>
                  </a:stretch>
                </p:blipFill>
                <p:spPr>
                  <a:xfrm>
                    <a:off x="0" y="-77841"/>
                    <a:ext cx="9144000" cy="6935841"/>
                  </a:xfrm>
                  <a:prstGeom prst="rect">
                    <a:avLst/>
                  </a:prstGeom>
                </p:spPr>
              </p:pic>
              <p:pic>
                <p:nvPicPr>
                  <p:cNvPr id="35" name="Рисунок 34" descr="30017084.jpg"/>
                  <p:cNvPicPr>
                    <a:picLocks noChangeAspect="1"/>
                  </p:cNvPicPr>
                  <p:nvPr/>
                </p:nvPicPr>
                <p:blipFill>
                  <a:blip r:embed="rId3"/>
                  <a:srcRect t="86845"/>
                  <a:stretch>
                    <a:fillRect/>
                  </a:stretch>
                </p:blipFill>
                <p:spPr>
                  <a:xfrm>
                    <a:off x="0" y="5857892"/>
                    <a:ext cx="9144000" cy="1000108"/>
                  </a:xfrm>
                  <a:prstGeom prst="rect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</p:grpSp>
            <p:pic>
              <p:nvPicPr>
                <p:cNvPr id="8" name="Рисунок 7" descr="синий.png"/>
                <p:cNvPicPr>
                  <a:picLocks noChangeAspect="1"/>
                </p:cNvPicPr>
                <p:nvPr/>
              </p:nvPicPr>
              <p:blipFill>
                <a:blip r:embed="rId4"/>
                <a:srcRect r="52392"/>
                <a:stretch>
                  <a:fillRect/>
                </a:stretch>
              </p:blipFill>
              <p:spPr>
                <a:xfrm>
                  <a:off x="1142976" y="3571876"/>
                  <a:ext cx="1074960" cy="2880000"/>
                </a:xfrm>
                <a:prstGeom prst="rect">
                  <a:avLst/>
                </a:prstGeom>
              </p:spPr>
            </p:pic>
            <p:grpSp>
              <p:nvGrpSpPr>
                <p:cNvPr id="13" name="Группа 12"/>
                <p:cNvGrpSpPr/>
                <p:nvPr/>
              </p:nvGrpSpPr>
              <p:grpSpPr>
                <a:xfrm>
                  <a:off x="1214414" y="1285860"/>
                  <a:ext cx="2786082" cy="2786082"/>
                  <a:chOff x="1142976" y="1142984"/>
                  <a:chExt cx="3000396" cy="3000396"/>
                </a:xfrm>
              </p:grpSpPr>
              <p:pic>
                <p:nvPicPr>
                  <p:cNvPr id="10" name="Рисунок 9" descr="уран.png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 rot="1071237">
                    <a:off x="1142976" y="1142984"/>
                    <a:ext cx="3000396" cy="3000396"/>
                  </a:xfrm>
                  <a:prstGeom prst="rect">
                    <a:avLst/>
                  </a:prstGeom>
                </p:spPr>
              </p:pic>
              <p:pic>
                <p:nvPicPr>
                  <p:cNvPr id="12" name="Рисунок 11" descr="0_d4170_58d06a19_XL.png"/>
                  <p:cNvPicPr>
                    <a:picLocks noChangeAspect="1"/>
                  </p:cNvPicPr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 rot="216832">
                    <a:off x="1867379" y="1784679"/>
                    <a:ext cx="1633052" cy="1787197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57785" dist="33020" dir="318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rightRoom" dir="t">
                      <a:rot lat="0" lon="0" rev="600000"/>
                    </a:lightRig>
                  </a:scene3d>
                  <a:sp3d prstMaterial="metal">
                    <a:bevelT w="38100" h="57150" prst="angle"/>
                  </a:sp3d>
                </p:spPr>
              </p:pic>
            </p:grpSp>
            <p:pic>
              <p:nvPicPr>
                <p:cNvPr id="19" name="Рисунок 18" descr="космонавт.png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571472" y="5715016"/>
                  <a:ext cx="347195" cy="726772"/>
                </a:xfrm>
                <a:prstGeom prst="rect">
                  <a:avLst/>
                </a:prstGeom>
              </p:spPr>
            </p:pic>
            <p:grpSp>
              <p:nvGrpSpPr>
                <p:cNvPr id="23" name="Группа 22"/>
                <p:cNvGrpSpPr/>
                <p:nvPr/>
              </p:nvGrpSpPr>
              <p:grpSpPr>
                <a:xfrm>
                  <a:off x="4000496" y="0"/>
                  <a:ext cx="5143504" cy="1285860"/>
                  <a:chOff x="4000496" y="0"/>
                  <a:chExt cx="5143504" cy="1285860"/>
                </a:xfrm>
              </p:grpSpPr>
              <p:sp>
                <p:nvSpPr>
                  <p:cNvPr id="24" name="Блок-схема: документ 23"/>
                  <p:cNvSpPr/>
                  <p:nvPr/>
                </p:nvSpPr>
                <p:spPr>
                  <a:xfrm>
                    <a:off x="4000496" y="0"/>
                    <a:ext cx="5072098" cy="1285860"/>
                  </a:xfrm>
                  <a:prstGeom prst="flowChartDocument">
                    <a:avLst/>
                  </a:prstGeom>
                  <a:solidFill>
                    <a:srgbClr val="82A5EA">
                      <a:alpha val="63000"/>
                    </a:srgbClr>
                  </a:solidFill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5" name="Rectangle 2"/>
                  <p:cNvSpPr>
                    <a:spLocks noChangeArrowheads="1"/>
                  </p:cNvSpPr>
                  <p:nvPr/>
                </p:nvSpPr>
                <p:spPr bwMode="auto">
                  <a:xfrm>
                    <a:off x="4000496" y="0"/>
                    <a:ext cx="5143504" cy="9233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lv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1600" dirty="0" smtClean="0">
                      <a:solidFill>
                        <a:srgbClr val="FFFFFF"/>
                      </a:solidFill>
                      <a:latin typeface="Arial Black" pitchFamily="34" charset="0"/>
                      <a:ea typeface="Times New Roman" pitchFamily="18" charset="0"/>
                      <a:cs typeface="Arial" pitchFamily="34" charset="0"/>
                    </a:endParaRPr>
                  </a:p>
                  <a:p>
                    <a:pPr lv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500" dirty="0" smtClean="0">
                      <a:solidFill>
                        <a:srgbClr val="FFFFFF"/>
                      </a:solidFill>
                      <a:latin typeface="Arial Black" pitchFamily="34" charset="0"/>
                      <a:ea typeface="Times New Roman" pitchFamily="18" charset="0"/>
                      <a:cs typeface="Arial" pitchFamily="34" charset="0"/>
                    </a:endParaRPr>
                  </a:p>
                  <a:p>
                    <a:pPr lv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  <a:ea typeface="Times New Roman" pitchFamily="18" charset="0"/>
                        <a:cs typeface="Arial" pitchFamily="34" charset="0"/>
                      </a:rPr>
                      <a:t>К Урану отправиться синий корабль,</a:t>
                    </a:r>
                  </a:p>
                  <a:p>
                    <a:pPr lvl="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sz="1600" dirty="0" smtClean="0">
                        <a:solidFill>
                          <a:srgbClr val="FFFFFF"/>
                        </a:solidFill>
                        <a:latin typeface="Arial Black" pitchFamily="34" charset="0"/>
                        <a:ea typeface="Times New Roman" pitchFamily="18" charset="0"/>
                        <a:cs typeface="Arial" pitchFamily="34" charset="0"/>
                      </a:rPr>
                      <a:t>Взяв курс на седьмую планету.</a:t>
                    </a:r>
                  </a:p>
                </p:txBody>
              </p:sp>
            </p:grpSp>
          </p:grpSp>
          <p:sp>
            <p:nvSpPr>
              <p:cNvPr id="26" name="Рамка 25"/>
              <p:cNvSpPr/>
              <p:nvPr/>
            </p:nvSpPr>
            <p:spPr>
              <a:xfrm>
                <a:off x="0" y="-71462"/>
                <a:ext cx="9144000" cy="6929462"/>
              </a:xfrm>
              <a:prstGeom prst="frame">
                <a:avLst>
                  <a:gd name="adj1" fmla="val 3315"/>
                </a:avLst>
              </a:prstGeom>
              <a:blipFill>
                <a:blip r:embed="rId8"/>
                <a:stretch>
                  <a:fillRect b="-10000"/>
                </a:stretch>
              </a:blip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Прямоугольник 28"/>
            <p:cNvSpPr/>
            <p:nvPr/>
          </p:nvSpPr>
          <p:spPr>
            <a:xfrm>
              <a:off x="0" y="6673334"/>
              <a:ext cx="184731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3643306" y="5072073"/>
            <a:ext cx="52864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FFFF"/>
                </a:solidFill>
                <a:latin typeface="Arial Black" pitchFamily="34" charset="0"/>
              </a:rPr>
              <a:t>Холодный гигант – лежебока, </a:t>
            </a:r>
          </a:p>
          <a:p>
            <a:pPr algn="just"/>
            <a:r>
              <a:rPr lang="ru-RU" dirty="0" smtClean="0">
                <a:solidFill>
                  <a:srgbClr val="FFFFFF"/>
                </a:solidFill>
                <a:latin typeface="Arial Black" pitchFamily="34" charset="0"/>
              </a:rPr>
              <a:t>От Земли он довольно далёко.</a:t>
            </a:r>
          </a:p>
          <a:p>
            <a:pPr algn="just"/>
            <a:r>
              <a:rPr lang="ru-RU" dirty="0" smtClean="0">
                <a:solidFill>
                  <a:srgbClr val="FFFFFF"/>
                </a:solidFill>
                <a:latin typeface="Arial Black" pitchFamily="34" charset="0"/>
              </a:rPr>
              <a:t>Вращается спокойно в ночи и тишине,</a:t>
            </a:r>
          </a:p>
          <a:p>
            <a:pPr algn="just"/>
            <a:r>
              <a:rPr lang="ru-RU" dirty="0" smtClean="0">
                <a:solidFill>
                  <a:srgbClr val="FFFFFF"/>
                </a:solidFill>
                <a:latin typeface="Arial Black" pitchFamily="34" charset="0"/>
              </a:rPr>
              <a:t>На нём царит всегда зима, нет жизни в мерзлоте.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космонавт.png"/>
          <p:cNvPicPr>
            <a:picLocks noChangeAspect="1"/>
          </p:cNvPicPr>
          <p:nvPr/>
        </p:nvPicPr>
        <p:blipFill>
          <a:blip r:embed="rId2" cstate="print"/>
          <a:srcRect b="2536"/>
          <a:stretch>
            <a:fillRect/>
          </a:stretch>
        </p:blipFill>
        <p:spPr>
          <a:xfrm>
            <a:off x="5143504" y="5572140"/>
            <a:ext cx="571504" cy="1165965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0" y="-77841"/>
            <a:ext cx="9144000" cy="6935841"/>
            <a:chOff x="0" y="-77841"/>
            <a:chExt cx="9144000" cy="6935841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0" y="-77841"/>
              <a:ext cx="9144000" cy="6935841"/>
              <a:chOff x="0" y="-77841"/>
              <a:chExt cx="9144000" cy="6935841"/>
            </a:xfrm>
          </p:grpSpPr>
          <p:pic>
            <p:nvPicPr>
              <p:cNvPr id="34" name="Рисунок 33" descr="0_c880d_8cf660d9_XXL.jpg"/>
              <p:cNvPicPr>
                <a:picLocks noChangeAspect="1"/>
              </p:cNvPicPr>
              <p:nvPr/>
            </p:nvPicPr>
            <p:blipFill>
              <a:blip r:embed="rId3"/>
              <a:srcRect b="29364"/>
              <a:stretch>
                <a:fillRect/>
              </a:stretch>
            </p:blipFill>
            <p:spPr>
              <a:xfrm>
                <a:off x="0" y="-77841"/>
                <a:ext cx="9144000" cy="6935841"/>
              </a:xfrm>
              <a:prstGeom prst="rect">
                <a:avLst/>
              </a:prstGeom>
            </p:spPr>
          </p:pic>
          <p:pic>
            <p:nvPicPr>
              <p:cNvPr id="35" name="Рисунок 34" descr="30017084.jpg"/>
              <p:cNvPicPr>
                <a:picLocks noChangeAspect="1"/>
              </p:cNvPicPr>
              <p:nvPr/>
            </p:nvPicPr>
            <p:blipFill>
              <a:blip r:embed="rId4"/>
              <a:srcRect t="86845"/>
              <a:stretch>
                <a:fillRect/>
              </a:stretch>
            </p:blipFill>
            <p:spPr>
              <a:xfrm>
                <a:off x="0" y="5857892"/>
                <a:ext cx="9144000" cy="100010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8" name="Рисунок 7" descr="фиолет оранж.png"/>
            <p:cNvPicPr>
              <a:picLocks noChangeAspect="1"/>
            </p:cNvPicPr>
            <p:nvPr/>
          </p:nvPicPr>
          <p:blipFill>
            <a:blip r:embed="rId5"/>
            <a:srcRect r="56951"/>
            <a:stretch>
              <a:fillRect/>
            </a:stretch>
          </p:blipFill>
          <p:spPr>
            <a:xfrm>
              <a:off x="857224" y="3714752"/>
              <a:ext cx="972007" cy="2880000"/>
            </a:xfrm>
            <a:prstGeom prst="rect">
              <a:avLst/>
            </a:prstGeom>
          </p:spPr>
        </p:pic>
        <p:grpSp>
          <p:nvGrpSpPr>
            <p:cNvPr id="16" name="Группа 15"/>
            <p:cNvGrpSpPr/>
            <p:nvPr/>
          </p:nvGrpSpPr>
          <p:grpSpPr>
            <a:xfrm>
              <a:off x="1246104" y="1414937"/>
              <a:ext cx="2723868" cy="2601951"/>
              <a:chOff x="1246104" y="1414937"/>
              <a:chExt cx="2723868" cy="2601951"/>
            </a:xfrm>
          </p:grpSpPr>
          <p:pic>
            <p:nvPicPr>
              <p:cNvPr id="10" name="Рисунок 9" descr="нептун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0823143">
                <a:off x="1246104" y="1414937"/>
                <a:ext cx="2723868" cy="2601951"/>
              </a:xfrm>
              <a:prstGeom prst="rect">
                <a:avLst/>
              </a:prstGeom>
            </p:spPr>
          </p:pic>
          <p:pic>
            <p:nvPicPr>
              <p:cNvPr id="15" name="Рисунок 14" descr="0_12b64a_bad7445_XLД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 rot="21420719">
                <a:off x="1643042" y="1928802"/>
                <a:ext cx="1846415" cy="1756402"/>
              </a:xfrm>
              <a:prstGeom prst="rect">
                <a:avLst/>
              </a:prstGeom>
            </p:spPr>
          </p:pic>
        </p:grpSp>
        <p:pic>
          <p:nvPicPr>
            <p:cNvPr id="17" name="Рисунок 16" descr="космонавт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8596" y="5715016"/>
              <a:ext cx="347195" cy="726772"/>
            </a:xfrm>
            <a:prstGeom prst="rect">
              <a:avLst/>
            </a:prstGeom>
          </p:spPr>
        </p:pic>
        <p:grpSp>
          <p:nvGrpSpPr>
            <p:cNvPr id="21" name="Группа 20"/>
            <p:cNvGrpSpPr/>
            <p:nvPr/>
          </p:nvGrpSpPr>
          <p:grpSpPr>
            <a:xfrm>
              <a:off x="3714776" y="285752"/>
              <a:ext cx="5143504" cy="1285860"/>
              <a:chOff x="3714776" y="285752"/>
              <a:chExt cx="5143504" cy="1285860"/>
            </a:xfrm>
          </p:grpSpPr>
          <p:sp>
            <p:nvSpPr>
              <p:cNvPr id="23" name="Блок-схема: документ 22"/>
              <p:cNvSpPr/>
              <p:nvPr/>
            </p:nvSpPr>
            <p:spPr>
              <a:xfrm>
                <a:off x="3714776" y="285752"/>
                <a:ext cx="5072098" cy="1285860"/>
              </a:xfrm>
              <a:prstGeom prst="flowChartDocument">
                <a:avLst/>
              </a:prstGeom>
              <a:solidFill>
                <a:srgbClr val="82A5EA">
                  <a:alpha val="63000"/>
                </a:srgb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Rectangle 2"/>
              <p:cNvSpPr>
                <a:spLocks noChangeArrowheads="1"/>
              </p:cNvSpPr>
              <p:nvPr/>
            </p:nvSpPr>
            <p:spPr bwMode="auto">
              <a:xfrm>
                <a:off x="3786214" y="285752"/>
                <a:ext cx="5072066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 dirty="0" smtClean="0">
                  <a:solidFill>
                    <a:srgbClr val="FFFFFF"/>
                  </a:solidFill>
                  <a:latin typeface="Arial Black" pitchFamily="34" charset="0"/>
                  <a:ea typeface="Times New Roman" pitchFamily="18" charset="0"/>
                  <a:cs typeface="Arial" pitchFamily="34" charset="0"/>
                </a:endParaRP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dirty="0" smtClean="0">
                    <a:solidFill>
                      <a:srgbClr val="FFFFFF"/>
                    </a:solidFill>
                    <a:latin typeface="Arial Black" pitchFamily="34" charset="0"/>
                    <a:ea typeface="Times New Roman" pitchFamily="18" charset="0"/>
                    <a:cs typeface="Arial" pitchFamily="34" charset="0"/>
                  </a:rPr>
                  <a:t>Фиолетовый корабль полетит на Нептун,</a:t>
                </a: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dirty="0" smtClean="0">
                    <a:solidFill>
                      <a:srgbClr val="FFFFFF"/>
                    </a:solidFill>
                    <a:latin typeface="Arial Black" pitchFamily="34" charset="0"/>
                    <a:ea typeface="Times New Roman" pitchFamily="18" charset="0"/>
                    <a:cs typeface="Arial" pitchFamily="34" charset="0"/>
                  </a:rPr>
                  <a:t>На самую далёкую и малую планету.</a:t>
                </a:r>
              </a:p>
            </p:txBody>
          </p:sp>
        </p:grpSp>
      </p:grpSp>
      <p:grpSp>
        <p:nvGrpSpPr>
          <p:cNvPr id="30" name="Группа 29"/>
          <p:cNvGrpSpPr/>
          <p:nvPr/>
        </p:nvGrpSpPr>
        <p:grpSpPr>
          <a:xfrm>
            <a:off x="0" y="-71462"/>
            <a:ext cx="9144000" cy="6929462"/>
            <a:chOff x="0" y="-71462"/>
            <a:chExt cx="9144000" cy="6929462"/>
          </a:xfrm>
        </p:grpSpPr>
        <p:sp>
          <p:nvSpPr>
            <p:cNvPr id="26" name="Рамка 25"/>
            <p:cNvSpPr/>
            <p:nvPr/>
          </p:nvSpPr>
          <p:spPr>
            <a:xfrm>
              <a:off x="0" y="-71462"/>
              <a:ext cx="9144000" cy="6929462"/>
            </a:xfrm>
            <a:prstGeom prst="frame">
              <a:avLst>
                <a:gd name="adj1" fmla="val 3315"/>
              </a:avLst>
            </a:prstGeom>
            <a:blipFill>
              <a:blip r:embed="rId9"/>
              <a:stretch>
                <a:fillRect b="-10000"/>
              </a:stretch>
            </a:blip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0" y="6673334"/>
              <a:ext cx="184731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sz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2286000" y="5072074"/>
            <a:ext cx="6500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FFFF"/>
                </a:solidFill>
                <a:latin typeface="Arial Black" pitchFamily="34" charset="0"/>
              </a:rPr>
              <a:t>Там ветры гуляют всегда, </a:t>
            </a:r>
          </a:p>
          <a:p>
            <a:pPr algn="just"/>
            <a:r>
              <a:rPr lang="ru-RU" dirty="0" smtClean="0">
                <a:solidFill>
                  <a:srgbClr val="FFFFFF"/>
                </a:solidFill>
                <a:latin typeface="Arial Black" pitchFamily="34" charset="0"/>
              </a:rPr>
              <a:t>                  Нептун  состоит изо льда. </a:t>
            </a:r>
          </a:p>
          <a:p>
            <a:pPr algn="just"/>
            <a:r>
              <a:rPr lang="ru-RU" dirty="0" smtClean="0">
                <a:solidFill>
                  <a:srgbClr val="FFFFFF"/>
                </a:solidFill>
                <a:latin typeface="Arial Black" pitchFamily="34" charset="0"/>
              </a:rPr>
              <a:t>      Там медленно время идёт. </a:t>
            </a:r>
          </a:p>
          <a:p>
            <a:pPr algn="just"/>
            <a:r>
              <a:rPr lang="ru-RU" dirty="0" smtClean="0">
                <a:solidFill>
                  <a:srgbClr val="FFFFFF"/>
                </a:solidFill>
                <a:latin typeface="Arial Black" pitchFamily="34" charset="0"/>
              </a:rPr>
              <a:t>                      160 земных лет на нём - один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1915</TotalTime>
  <Words>429</Words>
  <Application>Microsoft Office PowerPoint</Application>
  <PresentationFormat>Экран (4:3)</PresentationFormat>
  <Paragraphs>98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Lenovo</cp:lastModifiedBy>
  <cp:revision>38</cp:revision>
  <dcterms:created xsi:type="dcterms:W3CDTF">2017-04-06T08:08:09Z</dcterms:created>
  <dcterms:modified xsi:type="dcterms:W3CDTF">2021-04-05T04:08:24Z</dcterms:modified>
</cp:coreProperties>
</file>