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57" r:id="rId3"/>
    <p:sldId id="256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B8680-28B5-487C-9627-B06D5DA9F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145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Дошкольное Общеобразовательное Автономное Учреждение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«Детский Сад № 12 «Журавушка» Комбинированного Вида Г. Орска»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8C4045-7CAA-40A7-8DA0-C144867AA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91" y="1233055"/>
            <a:ext cx="7315200" cy="3541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МУНИЦИПАЛЬНЫЙ СЕТЕВОЙ ПРОЕКТ «КНИГИ-ЮБИЛЯРЫ»</a:t>
            </a: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А.С. ПУШКИН «СКАЗКА О ЦАРЕ САЛТАНЕ, О СЫНЕ ЕГО СЛАВНОМ И МОГУЧЕМ БОГАТЫРЕ КНЯЗЕ ГВИДОНЕ САЛТАНОВИЧЕ И О ПРЕКРАСНОЙ ЦАРЕВНЕ ЛЕБЕДИ»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57ACD-4DDF-4FDC-9598-861432A4AAE0}"/>
              </a:ext>
            </a:extLst>
          </p:cNvPr>
          <p:cNvSpPr txBox="1"/>
          <p:nvPr/>
        </p:nvSpPr>
        <p:spPr>
          <a:xfrm>
            <a:off x="9601200" y="4752109"/>
            <a:ext cx="241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Подготовила: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Исенгулова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Куляим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Умбатаевна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46 лет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9584BA-A462-4579-BE4E-7EE97A8A2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576"/>
          <a:stretch/>
        </p:blipFill>
        <p:spPr>
          <a:xfrm>
            <a:off x="86907" y="1233055"/>
            <a:ext cx="4708026" cy="523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2997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DBD33-FE9F-4F48-804D-9F3BADEF0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31" y="0"/>
            <a:ext cx="9905998" cy="147857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Сергеевич Пушкин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B840F-D785-4181-AA19-CFA01CDC2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73" y="1406829"/>
            <a:ext cx="7129751" cy="51111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Александр Пушкин – гений русской и мировой литературы. Его перу принадлежит множество произведений, которые сделали его знаменитым и любимым многими поколениями почитателей его таланта. Современный русский литературный язык начался с поэта Александра Пушкина. Именно он сумел объединить в своих произведениях все самое лучшее из национальной и мировой литературы того периода. Это он сблизил литературный язык и самобытную народную разговорную речь. Пушкин превозносил богатство, выразительность, гибкость русского языка, позволяющий каждому талантливому литератору творить настоящие шедевры.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9744DB-AB38-496E-8356-2AA58C7EB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316" y="1066799"/>
            <a:ext cx="4222853" cy="5379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6606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9AF156-E90E-4657-AEFA-2C79758A5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11" y="4019838"/>
            <a:ext cx="3545190" cy="266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36B020-3E7A-42DE-8E83-9BF5E08E5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705" y="146844"/>
            <a:ext cx="4017817" cy="301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C3350-9EB3-4926-A4B7-06995D2B4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37AFA0-6C14-4914-A471-67BEBEA83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522" y="362744"/>
            <a:ext cx="4406768" cy="247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94B24E-F788-4CCF-A27D-B2C82F847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7818" y="3429000"/>
            <a:ext cx="7819472" cy="3066256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Сказка о царе Салтане — стихотворное произведение А. С. Пушкина, которое сразу полюбилось читателям всех возрастов. В сказке рассказывается, как три сестры вошли в царскую семью. Одна из них стала царицей, обещав родить богатыря, а две другие стали свояченицами государя. Зависть сестёр почти губит молодую царицу с сыном. Отправленные в бочке по морю, царица с наследником чудом избегают гибели, а после знакомства с царевной лебедью их жизнь налаживается. После череды приключений государыни и молодого князя они вновь встречаются с царем. Сказка говорит, что победа добра над злом, завистью, сплетнями и жестокостью неизбежна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9B91FF-084E-4B43-BFC3-61EA19B79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44" y="152544"/>
            <a:ext cx="2626486" cy="360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01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2F5BB-C066-4763-9739-B192991A5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3817" y="618518"/>
            <a:ext cx="933593" cy="14181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014486-048F-44D9-9733-DF7BF0A8E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590" y="0"/>
            <a:ext cx="4736910" cy="3297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379922-830B-4C67-81B7-F9062CD108F4}"/>
              </a:ext>
            </a:extLst>
          </p:cNvPr>
          <p:cNvSpPr txBox="1"/>
          <p:nvPr/>
        </p:nvSpPr>
        <p:spPr>
          <a:xfrm>
            <a:off x="972254" y="3862897"/>
            <a:ext cx="61029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 Салтан. 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Князь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Гвидон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Царевна Лебедь.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Мать-царица.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Ткачиха, повариха, сватья баба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Бабариха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0B04C-441A-4BF2-BDD2-38B6AE69621A}"/>
              </a:ext>
            </a:extLst>
          </p:cNvPr>
          <p:cNvSpPr txBox="1"/>
          <p:nvPr/>
        </p:nvSpPr>
        <p:spPr>
          <a:xfrm>
            <a:off x="382590" y="3167390"/>
            <a:ext cx="6102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Герои произведения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65C2BA-FE82-4DF4-B381-4481945DF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476" y="0"/>
            <a:ext cx="6833573" cy="451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330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8F6BB-F5E7-4977-9A59-C85E82F8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85" y="373393"/>
            <a:ext cx="4954587" cy="1478570"/>
          </a:xfrm>
        </p:spPr>
        <p:txBody>
          <a:bodyPr>
            <a:normAutofit/>
          </a:bodyPr>
          <a:lstStyle/>
          <a:p>
            <a:r>
              <a:rPr lang="ru-RU" sz="2800" b="1" dirty="0"/>
              <a:t>Зависть — недобрый советчик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E429F6-A8BF-4F2E-9577-0240B1836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85" y="2533216"/>
            <a:ext cx="9509556" cy="33666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Дальше следует сказать о том, что </a:t>
            </a:r>
          </a:p>
          <a:p>
            <a:pPr marL="0" indent="0">
              <a:buNone/>
            </a:pPr>
            <a:r>
              <a:rPr lang="ru-RU" dirty="0"/>
              <a:t>невесте </a:t>
            </a:r>
          </a:p>
          <a:p>
            <a:pPr marL="0" indent="0">
              <a:buNone/>
            </a:pPr>
            <a:r>
              <a:rPr lang="ru-RU" dirty="0"/>
              <a:t>царя и решили </a:t>
            </a:r>
            <a:r>
              <a:rPr lang="ru-RU" dirty="0" err="1"/>
              <a:t>еёсестры</a:t>
            </a:r>
            <a:r>
              <a:rPr lang="ru-RU" dirty="0"/>
              <a:t> очень завидовали  оговорить. Как</a:t>
            </a:r>
          </a:p>
          <a:p>
            <a:pPr marL="0" indent="0">
              <a:buNone/>
            </a:pPr>
            <a:r>
              <a:rPr lang="ru-RU" dirty="0"/>
              <a:t> только государь отправился на </a:t>
            </a:r>
          </a:p>
          <a:p>
            <a:pPr marL="0" indent="0">
              <a:buNone/>
            </a:pPr>
            <a:r>
              <a:rPr lang="ru-RU" dirty="0"/>
              <a:t>войну, жене пришёл срок рожать ребёнка. На свет появился прекрасный царевич, а злые сёстры написали царю, что родилась «неведома зверушка». Доказать что-то не было возможности. Обман привёл к тому, что царь-батюшка приказал засмолить царицу с сыном в бочке и бросить в море.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C51985-D387-47A8-BA7F-2F207086E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257" y="512618"/>
            <a:ext cx="6586658" cy="370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4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F060DB-EF1A-4408-B1C0-1F89B174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772" y="214746"/>
            <a:ext cx="500834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F9DE3-95EF-4A93-A27A-6BC92A97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031" y="180110"/>
            <a:ext cx="3986741" cy="299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28A96-2BA9-479C-AAA5-2088E1DE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EACD2-17EF-4EFC-B3F6-61232E73D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885" y="2990056"/>
            <a:ext cx="9905999" cy="35417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ЖИЗНЬ НА ОСТРОВЕ</a:t>
            </a:r>
          </a:p>
          <a:p>
            <a:pPr marL="0" indent="0">
              <a:buNone/>
            </a:pPr>
            <a:r>
              <a:rPr lang="ru-RU" dirty="0"/>
              <a:t> Дальше идёт описание того, как молодой царевич пошёл охотиться. Вдруг он заметил, как коршун нападает на белую лебедь. Он стреляет в хищника и спасает Лебёдушку. На самом деле герой убил чародея, за что спасённая птица пообещала его отблагодарить. За такой отважный поступок спаситель получил город с монастырями, церквями, волшебную белку, грызущую орешки с золотой скорлупой и ядрами-изумрудами. А также князю </a:t>
            </a:r>
            <a:r>
              <a:rPr lang="ru-RU" dirty="0" err="1"/>
              <a:t>Гвидону</a:t>
            </a:r>
            <a:r>
              <a:rPr lang="ru-RU" dirty="0"/>
              <a:t> стали служить тридцать три витязя и дядька Черномор, выходящие из вод морских.</a:t>
            </a:r>
          </a:p>
        </p:txBody>
      </p:sp>
    </p:spTree>
    <p:extLst>
      <p:ext uri="{BB962C8B-B14F-4D97-AF65-F5344CB8AC3E}">
        <p14:creationId xmlns:p14="http://schemas.microsoft.com/office/powerpoint/2010/main" val="2450387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33336-D4C6-4B67-8878-DA477D848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35E195-332B-4BD8-A705-84ECFB80A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30" y="0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СЧАСТЛИВЫЙ КОНЕЦ </a:t>
            </a:r>
          </a:p>
          <a:p>
            <a:pPr marL="0" indent="0">
              <a:buNone/>
            </a:pPr>
            <a:r>
              <a:rPr lang="ru-RU" dirty="0"/>
              <a:t>Со временем прекрасная Лебедь стала женой </a:t>
            </a:r>
            <a:r>
              <a:rPr lang="ru-RU" dirty="0" err="1"/>
              <a:t>Гвидона</a:t>
            </a:r>
            <a:r>
              <a:rPr lang="ru-RU" dirty="0"/>
              <a:t>. Царь-отец услышал о сказочном городе на острове и чудесах, которые там происходят. Решил он навестить это княжество. Злые сестрицы препятствовали ему, но тот всё-таки ответил на приглашение </a:t>
            </a:r>
            <a:r>
              <a:rPr lang="ru-RU" dirty="0" err="1"/>
              <a:t>Гвидона</a:t>
            </a:r>
            <a:r>
              <a:rPr lang="ru-RU" dirty="0"/>
              <a:t> и поплыл к нему. Там он увидел все чудеса, свою жену и сына.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B2B24-CA00-4377-9069-37BE39BA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5" y="2715606"/>
            <a:ext cx="6299489" cy="400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86038E-0734-40F9-A779-6512A4964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6" t="12122" r="21364" b="8759"/>
          <a:stretch/>
        </p:blipFill>
        <p:spPr>
          <a:xfrm>
            <a:off x="7183290" y="2697767"/>
            <a:ext cx="4620783" cy="416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0863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0</TotalTime>
  <Words>506</Words>
  <Application>Microsoft Office PowerPoint</Application>
  <PresentationFormat>Широкоэкранный</PresentationFormat>
  <Paragraphs>24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Tw Cen MT</vt:lpstr>
      <vt:lpstr>Контур</vt:lpstr>
      <vt:lpstr>Муниципальное Дошкольное Общеобразовательное Автономное Учреждение «Детский Сад № 12 «Журавушка» Комбинированного Вида Г. Орска» </vt:lpstr>
      <vt:lpstr>Александр Сергеевич Пушкин</vt:lpstr>
      <vt:lpstr>Презентация PowerPoint</vt:lpstr>
      <vt:lpstr>Презентация PowerPoint</vt:lpstr>
      <vt:lpstr>Зависть — недобрый советчик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Ylzana Ylzana</dc:creator>
  <cp:lastModifiedBy>Ylzana Ylzana</cp:lastModifiedBy>
  <cp:revision>6</cp:revision>
  <dcterms:created xsi:type="dcterms:W3CDTF">2021-03-30T07:37:35Z</dcterms:created>
  <dcterms:modified xsi:type="dcterms:W3CDTF">2021-03-30T08:32:20Z</dcterms:modified>
</cp:coreProperties>
</file>