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3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8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2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0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2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9D7E-E3EF-4D8B-A06C-44C2BF96C87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941-72D0-4A27-8DA1-B027F2CA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0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8779" y="673768"/>
            <a:ext cx="9448800" cy="77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№78 комбинированного вида «Пчелка» г. Орска»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559" y="1957137"/>
            <a:ext cx="7780420" cy="416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Декада «Юные покорители космоса»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endParaRPr lang="ru-RU" sz="24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день 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«Тематические образовательные мероприятия»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endParaRPr lang="ru-RU" sz="24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Воспитатели: </a:t>
            </a:r>
            <a:r>
              <a:rPr lang="ru-RU" sz="20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Болтунова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Т.В.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0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Ситмухаметова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А.Р.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8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84" y="2849045"/>
            <a:ext cx="5582654" cy="3757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9263" y="1101357"/>
            <a:ext cx="790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>
                <a:solidFill>
                  <a:srgbClr val="FF0000"/>
                </a:solidFill>
              </a:rPr>
              <a:t>Информация в родительском уголке.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2" y="1820398"/>
            <a:ext cx="4716379" cy="47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8254" y="1138989"/>
            <a:ext cx="462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Читаем о космосе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" y="3092116"/>
            <a:ext cx="3637547" cy="3637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29" y="914397"/>
            <a:ext cx="3194387" cy="3194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45" y="1775205"/>
            <a:ext cx="3992478" cy="3992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8406063" y="5887453"/>
            <a:ext cx="248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Оригами «Ракета»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7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88" y="868278"/>
            <a:ext cx="3268579" cy="3268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5" y="2937710"/>
            <a:ext cx="3607468" cy="3607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05" y="2502568"/>
            <a:ext cx="3729789" cy="3729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385" y="1925053"/>
            <a:ext cx="404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Тематическое занятие             « Мы – первые»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1420" y="4090737"/>
            <a:ext cx="347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Разучивание стихотворения 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В.Спепанова</a:t>
            </a:r>
            <a:r>
              <a:rPr lang="ru-RU" sz="2000" dirty="0" smtClean="0">
                <a:solidFill>
                  <a:srgbClr val="FF0000"/>
                </a:solidFill>
              </a:rPr>
              <a:t> «Юрий Гагарин»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67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70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2021-04-04T07:02:59Z</dcterms:created>
  <dcterms:modified xsi:type="dcterms:W3CDTF">2021-04-04T07:58:45Z</dcterms:modified>
</cp:coreProperties>
</file>