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DA461-A086-4DBA-970B-2607A3E00A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D6B0E6-AC08-4825-8307-F2E7B0DFF61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Направления работы по поддержке детской инициативы и развитию самостоятельности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3EF1FA8-5476-4CA0-9525-A851785AEC06}" type="parTrans" cxnId="{EDC3BDCF-C5AC-41EE-9659-AFAADE60C561}">
      <dgm:prSet/>
      <dgm:spPr/>
      <dgm:t>
        <a:bodyPr/>
        <a:lstStyle/>
        <a:p>
          <a:endParaRPr lang="ru-RU"/>
        </a:p>
      </dgm:t>
    </dgm:pt>
    <dgm:pt modelId="{B33659BA-176C-48E4-B367-16CBA1158391}" type="sibTrans" cxnId="{EDC3BDCF-C5AC-41EE-9659-AFAADE60C561}">
      <dgm:prSet/>
      <dgm:spPr/>
      <dgm:t>
        <a:bodyPr/>
        <a:lstStyle/>
        <a:p>
          <a:endParaRPr lang="ru-RU"/>
        </a:p>
      </dgm:t>
    </dgm:pt>
    <dgm:pt modelId="{77D09FA1-F625-4933-9F9C-950CE63AFAC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Преобразование развивающей предметно-пространственной среды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056F3BF-103B-4F62-853E-92B510E2F5F4}" type="parTrans" cxnId="{29160204-C7EE-494E-881F-0D61D8DF8CFA}">
      <dgm:prSet/>
      <dgm:spPr/>
      <dgm:t>
        <a:bodyPr/>
        <a:lstStyle/>
        <a:p>
          <a:endParaRPr lang="ru-RU"/>
        </a:p>
      </dgm:t>
    </dgm:pt>
    <dgm:pt modelId="{071AEE95-BE3E-43A5-BA92-431A31B59DB4}" type="sibTrans" cxnId="{29160204-C7EE-494E-881F-0D61D8DF8CFA}">
      <dgm:prSet/>
      <dgm:spPr/>
      <dgm:t>
        <a:bodyPr/>
        <a:lstStyle/>
        <a:p>
          <a:endParaRPr lang="ru-RU"/>
        </a:p>
      </dgm:t>
    </dgm:pt>
    <dgm:pt modelId="{EDFAD17C-6A93-4A62-8A82-9C03525F13B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Знакомство детей с разными материалами и инструментами, техниками творческой работы,  с основами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цветоведения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композиции, жанрами искусства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C5E9F28-FD38-42AE-B4B6-99836ED5FEE4}" type="parTrans" cxnId="{46D96D56-38F0-426A-88DB-2442812E1000}">
      <dgm:prSet/>
      <dgm:spPr/>
      <dgm:t>
        <a:bodyPr/>
        <a:lstStyle/>
        <a:p>
          <a:endParaRPr lang="ru-RU"/>
        </a:p>
      </dgm:t>
    </dgm:pt>
    <dgm:pt modelId="{33579035-0A37-44A8-8CB8-722A71E7DEC5}" type="sibTrans" cxnId="{46D96D56-38F0-426A-88DB-2442812E1000}">
      <dgm:prSet/>
      <dgm:spPr/>
      <dgm:t>
        <a:bodyPr/>
        <a:lstStyle/>
        <a:p>
          <a:endParaRPr lang="ru-RU"/>
        </a:p>
      </dgm:t>
    </dgm:pt>
    <dgm:pt modelId="{0E278656-69FB-42F6-B970-38827F987B1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Стиль общения с детьми, поощряющий поддержку детской инициативы (как со стороны педагога, так и со стороны родителей)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76DAF5F-3CE7-40E9-903F-9C413E1A3178}" type="parTrans" cxnId="{E0F50F93-4BF9-4E93-BE7D-8FAD89E52DE4}">
      <dgm:prSet/>
      <dgm:spPr/>
      <dgm:t>
        <a:bodyPr/>
        <a:lstStyle/>
        <a:p>
          <a:endParaRPr lang="ru-RU"/>
        </a:p>
      </dgm:t>
    </dgm:pt>
    <dgm:pt modelId="{41063223-85A9-4E9D-9748-100137D9B667}" type="sibTrans" cxnId="{E0F50F93-4BF9-4E93-BE7D-8FAD89E52DE4}">
      <dgm:prSet/>
      <dgm:spPr/>
      <dgm:t>
        <a:bodyPr/>
        <a:lstStyle/>
        <a:p>
          <a:endParaRPr lang="ru-RU"/>
        </a:p>
      </dgm:t>
    </dgm:pt>
    <dgm:pt modelId="{00CBAC25-82AA-40B5-B5DC-FCAF08FEC431}" type="pres">
      <dgm:prSet presAssocID="{3DBDA461-A086-4DBA-970B-2607A3E00A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C7DFB0-10D7-4AB2-8CBE-184CEF278302}" type="pres">
      <dgm:prSet presAssocID="{97D6B0E6-AC08-4825-8307-F2E7B0DFF61D}" presName="hierRoot1" presStyleCnt="0">
        <dgm:presLayoutVars>
          <dgm:hierBranch val="init"/>
        </dgm:presLayoutVars>
      </dgm:prSet>
      <dgm:spPr/>
    </dgm:pt>
    <dgm:pt modelId="{38038FBA-AC0E-481C-8D03-819FE8796899}" type="pres">
      <dgm:prSet presAssocID="{97D6B0E6-AC08-4825-8307-F2E7B0DFF61D}" presName="rootComposite1" presStyleCnt="0"/>
      <dgm:spPr/>
    </dgm:pt>
    <dgm:pt modelId="{76A91D6C-1D9C-4FF1-A622-02ACF260E970}" type="pres">
      <dgm:prSet presAssocID="{97D6B0E6-AC08-4825-8307-F2E7B0DFF61D}" presName="rootText1" presStyleLbl="node0" presStyleIdx="0" presStyleCnt="1" custScaleX="131686" custScaleY="163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00AEF-AD73-4DFE-8567-90B6024FA685}" type="pres">
      <dgm:prSet presAssocID="{97D6B0E6-AC08-4825-8307-F2E7B0DFF61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2D2C53F-26F2-4566-9268-D4F1D804319F}" type="pres">
      <dgm:prSet presAssocID="{97D6B0E6-AC08-4825-8307-F2E7B0DFF61D}" presName="hierChild2" presStyleCnt="0"/>
      <dgm:spPr/>
    </dgm:pt>
    <dgm:pt modelId="{627004AC-8DDB-4E38-8E66-45B8865A30D7}" type="pres">
      <dgm:prSet presAssocID="{D056F3BF-103B-4F62-853E-92B510E2F5F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2F621E4-77A9-46FC-AA0B-91A6F1D76864}" type="pres">
      <dgm:prSet presAssocID="{77D09FA1-F625-4933-9F9C-950CE63AFACB}" presName="hierRoot2" presStyleCnt="0">
        <dgm:presLayoutVars>
          <dgm:hierBranch val="init"/>
        </dgm:presLayoutVars>
      </dgm:prSet>
      <dgm:spPr/>
    </dgm:pt>
    <dgm:pt modelId="{6D5E182A-9BCE-4229-AA3C-866B5EF7F8BA}" type="pres">
      <dgm:prSet presAssocID="{77D09FA1-F625-4933-9F9C-950CE63AFACB}" presName="rootComposite" presStyleCnt="0"/>
      <dgm:spPr/>
    </dgm:pt>
    <dgm:pt modelId="{188F5D82-4773-4805-A9B7-E31E61E0502F}" type="pres">
      <dgm:prSet presAssocID="{77D09FA1-F625-4933-9F9C-950CE63AFACB}" presName="rootText" presStyleLbl="node2" presStyleIdx="0" presStyleCnt="3" custScaleX="110314" custScaleY="147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894825-840B-4711-A5C1-3BA93F6CBE80}" type="pres">
      <dgm:prSet presAssocID="{77D09FA1-F625-4933-9F9C-950CE63AFACB}" presName="rootConnector" presStyleLbl="node2" presStyleIdx="0" presStyleCnt="3"/>
      <dgm:spPr/>
      <dgm:t>
        <a:bodyPr/>
        <a:lstStyle/>
        <a:p>
          <a:endParaRPr lang="ru-RU"/>
        </a:p>
      </dgm:t>
    </dgm:pt>
    <dgm:pt modelId="{FE5061C3-18F0-46B2-8CD8-84E3B915BB08}" type="pres">
      <dgm:prSet presAssocID="{77D09FA1-F625-4933-9F9C-950CE63AFACB}" presName="hierChild4" presStyleCnt="0"/>
      <dgm:spPr/>
    </dgm:pt>
    <dgm:pt modelId="{655AE808-472F-47A6-9096-3774A088DDE9}" type="pres">
      <dgm:prSet presAssocID="{77D09FA1-F625-4933-9F9C-950CE63AFACB}" presName="hierChild5" presStyleCnt="0"/>
      <dgm:spPr/>
    </dgm:pt>
    <dgm:pt modelId="{D78A3610-561F-4085-AB46-EAC1A0EF1237}" type="pres">
      <dgm:prSet presAssocID="{8C5E9F28-FD38-42AE-B4B6-99836ED5FEE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1DC73A2-DD56-41CD-9957-023670CD5649}" type="pres">
      <dgm:prSet presAssocID="{EDFAD17C-6A93-4A62-8A82-9C03525F13B1}" presName="hierRoot2" presStyleCnt="0">
        <dgm:presLayoutVars>
          <dgm:hierBranch val="init"/>
        </dgm:presLayoutVars>
      </dgm:prSet>
      <dgm:spPr/>
    </dgm:pt>
    <dgm:pt modelId="{3EF4341B-54C5-4FA0-947B-87DE3F3A2A99}" type="pres">
      <dgm:prSet presAssocID="{EDFAD17C-6A93-4A62-8A82-9C03525F13B1}" presName="rootComposite" presStyleCnt="0"/>
      <dgm:spPr/>
    </dgm:pt>
    <dgm:pt modelId="{20FFAEA9-FCE4-455E-95E2-35B25951DE84}" type="pres">
      <dgm:prSet presAssocID="{EDFAD17C-6A93-4A62-8A82-9C03525F13B1}" presName="rootText" presStyleLbl="node2" presStyleIdx="1" presStyleCnt="3" custScaleX="102803" custScaleY="147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B14A4-B08C-40A2-8661-A5A8137D7BD9}" type="pres">
      <dgm:prSet presAssocID="{EDFAD17C-6A93-4A62-8A82-9C03525F13B1}" presName="rootConnector" presStyleLbl="node2" presStyleIdx="1" presStyleCnt="3"/>
      <dgm:spPr/>
      <dgm:t>
        <a:bodyPr/>
        <a:lstStyle/>
        <a:p>
          <a:endParaRPr lang="ru-RU"/>
        </a:p>
      </dgm:t>
    </dgm:pt>
    <dgm:pt modelId="{CB756142-17E9-48EE-AD45-0B86B6031AF7}" type="pres">
      <dgm:prSet presAssocID="{EDFAD17C-6A93-4A62-8A82-9C03525F13B1}" presName="hierChild4" presStyleCnt="0"/>
      <dgm:spPr/>
    </dgm:pt>
    <dgm:pt modelId="{5B21604A-42F1-4048-83E0-AC10D7525572}" type="pres">
      <dgm:prSet presAssocID="{EDFAD17C-6A93-4A62-8A82-9C03525F13B1}" presName="hierChild5" presStyleCnt="0"/>
      <dgm:spPr/>
    </dgm:pt>
    <dgm:pt modelId="{DA36B61D-AAA9-411E-8B88-8AAED3578B19}" type="pres">
      <dgm:prSet presAssocID="{176DAF5F-3CE7-40E9-903F-9C413E1A317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D6518A0-32C0-474F-9F9D-460915EF35E0}" type="pres">
      <dgm:prSet presAssocID="{0E278656-69FB-42F6-B970-38827F987B1B}" presName="hierRoot2" presStyleCnt="0">
        <dgm:presLayoutVars>
          <dgm:hierBranch val="init"/>
        </dgm:presLayoutVars>
      </dgm:prSet>
      <dgm:spPr/>
    </dgm:pt>
    <dgm:pt modelId="{16F0612B-9EA0-4C02-BBD0-17E181D497FE}" type="pres">
      <dgm:prSet presAssocID="{0E278656-69FB-42F6-B970-38827F987B1B}" presName="rootComposite" presStyleCnt="0"/>
      <dgm:spPr/>
    </dgm:pt>
    <dgm:pt modelId="{95BDA2B3-D99F-4132-A262-CA332E4CB2E1}" type="pres">
      <dgm:prSet presAssocID="{0E278656-69FB-42F6-B970-38827F987B1B}" presName="rootText" presStyleLbl="node2" presStyleIdx="2" presStyleCnt="3" custScaleY="149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2893B-C2CF-4032-99C6-FBEFB148F39E}" type="pres">
      <dgm:prSet presAssocID="{0E278656-69FB-42F6-B970-38827F987B1B}" presName="rootConnector" presStyleLbl="node2" presStyleIdx="2" presStyleCnt="3"/>
      <dgm:spPr/>
      <dgm:t>
        <a:bodyPr/>
        <a:lstStyle/>
        <a:p>
          <a:endParaRPr lang="ru-RU"/>
        </a:p>
      </dgm:t>
    </dgm:pt>
    <dgm:pt modelId="{9147D709-79D4-4F9C-AA60-602583F45899}" type="pres">
      <dgm:prSet presAssocID="{0E278656-69FB-42F6-B970-38827F987B1B}" presName="hierChild4" presStyleCnt="0"/>
      <dgm:spPr/>
    </dgm:pt>
    <dgm:pt modelId="{65332F31-7247-4D6A-9F8E-5C60B9503E21}" type="pres">
      <dgm:prSet presAssocID="{0E278656-69FB-42F6-B970-38827F987B1B}" presName="hierChild5" presStyleCnt="0"/>
      <dgm:spPr/>
    </dgm:pt>
    <dgm:pt modelId="{D57E3B08-7486-42CF-98DD-A779181ED0CD}" type="pres">
      <dgm:prSet presAssocID="{97D6B0E6-AC08-4825-8307-F2E7B0DFF61D}" presName="hierChild3" presStyleCnt="0"/>
      <dgm:spPr/>
    </dgm:pt>
  </dgm:ptLst>
  <dgm:cxnLst>
    <dgm:cxn modelId="{AA603077-9AB1-485D-BEC4-74AF1C8E7A6A}" type="presOf" srcId="{8C5E9F28-FD38-42AE-B4B6-99836ED5FEE4}" destId="{D78A3610-561F-4085-AB46-EAC1A0EF1237}" srcOrd="0" destOrd="0" presId="urn:microsoft.com/office/officeart/2005/8/layout/orgChart1"/>
    <dgm:cxn modelId="{06951C92-5185-4785-9776-ADEE417B490D}" type="presOf" srcId="{EDFAD17C-6A93-4A62-8A82-9C03525F13B1}" destId="{C6BB14A4-B08C-40A2-8661-A5A8137D7BD9}" srcOrd="1" destOrd="0" presId="urn:microsoft.com/office/officeart/2005/8/layout/orgChart1"/>
    <dgm:cxn modelId="{E0F50F93-4BF9-4E93-BE7D-8FAD89E52DE4}" srcId="{97D6B0E6-AC08-4825-8307-F2E7B0DFF61D}" destId="{0E278656-69FB-42F6-B970-38827F987B1B}" srcOrd="2" destOrd="0" parTransId="{176DAF5F-3CE7-40E9-903F-9C413E1A3178}" sibTransId="{41063223-85A9-4E9D-9748-100137D9B667}"/>
    <dgm:cxn modelId="{EDC3BDCF-C5AC-41EE-9659-AFAADE60C561}" srcId="{3DBDA461-A086-4DBA-970B-2607A3E00AEA}" destId="{97D6B0E6-AC08-4825-8307-F2E7B0DFF61D}" srcOrd="0" destOrd="0" parTransId="{F3EF1FA8-5476-4CA0-9525-A851785AEC06}" sibTransId="{B33659BA-176C-48E4-B367-16CBA1158391}"/>
    <dgm:cxn modelId="{29160204-C7EE-494E-881F-0D61D8DF8CFA}" srcId="{97D6B0E6-AC08-4825-8307-F2E7B0DFF61D}" destId="{77D09FA1-F625-4933-9F9C-950CE63AFACB}" srcOrd="0" destOrd="0" parTransId="{D056F3BF-103B-4F62-853E-92B510E2F5F4}" sibTransId="{071AEE95-BE3E-43A5-BA92-431A31B59DB4}"/>
    <dgm:cxn modelId="{46D96D56-38F0-426A-88DB-2442812E1000}" srcId="{97D6B0E6-AC08-4825-8307-F2E7B0DFF61D}" destId="{EDFAD17C-6A93-4A62-8A82-9C03525F13B1}" srcOrd="1" destOrd="0" parTransId="{8C5E9F28-FD38-42AE-B4B6-99836ED5FEE4}" sibTransId="{33579035-0A37-44A8-8CB8-722A71E7DEC5}"/>
    <dgm:cxn modelId="{8542F68B-953D-472F-9AB0-6FA57DABB843}" type="presOf" srcId="{0E278656-69FB-42F6-B970-38827F987B1B}" destId="{95BDA2B3-D99F-4132-A262-CA332E4CB2E1}" srcOrd="0" destOrd="0" presId="urn:microsoft.com/office/officeart/2005/8/layout/orgChart1"/>
    <dgm:cxn modelId="{674DC43E-762E-4873-AD69-965C6E240F89}" type="presOf" srcId="{176DAF5F-3CE7-40E9-903F-9C413E1A3178}" destId="{DA36B61D-AAA9-411E-8B88-8AAED3578B19}" srcOrd="0" destOrd="0" presId="urn:microsoft.com/office/officeart/2005/8/layout/orgChart1"/>
    <dgm:cxn modelId="{9AA91DF4-424A-4F25-9537-58C1CDB209D3}" type="presOf" srcId="{97D6B0E6-AC08-4825-8307-F2E7B0DFF61D}" destId="{91B00AEF-AD73-4DFE-8567-90B6024FA685}" srcOrd="1" destOrd="0" presId="urn:microsoft.com/office/officeart/2005/8/layout/orgChart1"/>
    <dgm:cxn modelId="{B0DC53C8-5B95-404E-8C1D-716F0EC272DE}" type="presOf" srcId="{3DBDA461-A086-4DBA-970B-2607A3E00AEA}" destId="{00CBAC25-82AA-40B5-B5DC-FCAF08FEC431}" srcOrd="0" destOrd="0" presId="urn:microsoft.com/office/officeart/2005/8/layout/orgChart1"/>
    <dgm:cxn modelId="{D117C546-8A62-4228-87E5-30350A0DEE4D}" type="presOf" srcId="{77D09FA1-F625-4933-9F9C-950CE63AFACB}" destId="{CD894825-840B-4711-A5C1-3BA93F6CBE80}" srcOrd="1" destOrd="0" presId="urn:microsoft.com/office/officeart/2005/8/layout/orgChart1"/>
    <dgm:cxn modelId="{B8D8BCCE-58FF-44EB-9FAD-2AF8D513EE72}" type="presOf" srcId="{0E278656-69FB-42F6-B970-38827F987B1B}" destId="{8AF2893B-C2CF-4032-99C6-FBEFB148F39E}" srcOrd="1" destOrd="0" presId="urn:microsoft.com/office/officeart/2005/8/layout/orgChart1"/>
    <dgm:cxn modelId="{C1511A0C-5613-4629-A849-CE1DA9B24588}" type="presOf" srcId="{EDFAD17C-6A93-4A62-8A82-9C03525F13B1}" destId="{20FFAEA9-FCE4-455E-95E2-35B25951DE84}" srcOrd="0" destOrd="0" presId="urn:microsoft.com/office/officeart/2005/8/layout/orgChart1"/>
    <dgm:cxn modelId="{0BA17E9D-259A-438C-9E37-4C205B3DED50}" type="presOf" srcId="{77D09FA1-F625-4933-9F9C-950CE63AFACB}" destId="{188F5D82-4773-4805-A9B7-E31E61E0502F}" srcOrd="0" destOrd="0" presId="urn:microsoft.com/office/officeart/2005/8/layout/orgChart1"/>
    <dgm:cxn modelId="{2F6C3CB3-8650-429A-9B8C-7329ED977070}" type="presOf" srcId="{D056F3BF-103B-4F62-853E-92B510E2F5F4}" destId="{627004AC-8DDB-4E38-8E66-45B8865A30D7}" srcOrd="0" destOrd="0" presId="urn:microsoft.com/office/officeart/2005/8/layout/orgChart1"/>
    <dgm:cxn modelId="{24AB1872-60BC-4D2E-B711-FE14854843DA}" type="presOf" srcId="{97D6B0E6-AC08-4825-8307-F2E7B0DFF61D}" destId="{76A91D6C-1D9C-4FF1-A622-02ACF260E970}" srcOrd="0" destOrd="0" presId="urn:microsoft.com/office/officeart/2005/8/layout/orgChart1"/>
    <dgm:cxn modelId="{047E7060-2B9E-4B9B-97B9-73AAF8E48416}" type="presParOf" srcId="{00CBAC25-82AA-40B5-B5DC-FCAF08FEC431}" destId="{F6C7DFB0-10D7-4AB2-8CBE-184CEF278302}" srcOrd="0" destOrd="0" presId="urn:microsoft.com/office/officeart/2005/8/layout/orgChart1"/>
    <dgm:cxn modelId="{DAC49D43-1A0B-433F-B59D-7BF076B936FE}" type="presParOf" srcId="{F6C7DFB0-10D7-4AB2-8CBE-184CEF278302}" destId="{38038FBA-AC0E-481C-8D03-819FE8796899}" srcOrd="0" destOrd="0" presId="urn:microsoft.com/office/officeart/2005/8/layout/orgChart1"/>
    <dgm:cxn modelId="{F7547226-5D0C-402F-9E9F-3666A5A1CC53}" type="presParOf" srcId="{38038FBA-AC0E-481C-8D03-819FE8796899}" destId="{76A91D6C-1D9C-4FF1-A622-02ACF260E970}" srcOrd="0" destOrd="0" presId="urn:microsoft.com/office/officeart/2005/8/layout/orgChart1"/>
    <dgm:cxn modelId="{662E31AE-E25A-44F6-A5F3-EF00375A6171}" type="presParOf" srcId="{38038FBA-AC0E-481C-8D03-819FE8796899}" destId="{91B00AEF-AD73-4DFE-8567-90B6024FA685}" srcOrd="1" destOrd="0" presId="urn:microsoft.com/office/officeart/2005/8/layout/orgChart1"/>
    <dgm:cxn modelId="{02AD8718-B12B-4A7B-AB1C-718CF0F1BDD6}" type="presParOf" srcId="{F6C7DFB0-10D7-4AB2-8CBE-184CEF278302}" destId="{52D2C53F-26F2-4566-9268-D4F1D804319F}" srcOrd="1" destOrd="0" presId="urn:microsoft.com/office/officeart/2005/8/layout/orgChart1"/>
    <dgm:cxn modelId="{DDA9836E-C2EC-4EEF-B8A0-DC0F2503B7C6}" type="presParOf" srcId="{52D2C53F-26F2-4566-9268-D4F1D804319F}" destId="{627004AC-8DDB-4E38-8E66-45B8865A30D7}" srcOrd="0" destOrd="0" presId="urn:microsoft.com/office/officeart/2005/8/layout/orgChart1"/>
    <dgm:cxn modelId="{C84FB6B2-F989-43C8-B790-096CBAF52854}" type="presParOf" srcId="{52D2C53F-26F2-4566-9268-D4F1D804319F}" destId="{B2F621E4-77A9-46FC-AA0B-91A6F1D76864}" srcOrd="1" destOrd="0" presId="urn:microsoft.com/office/officeart/2005/8/layout/orgChart1"/>
    <dgm:cxn modelId="{7D915CF6-4EBD-4D02-BC72-E2C6CD91A73B}" type="presParOf" srcId="{B2F621E4-77A9-46FC-AA0B-91A6F1D76864}" destId="{6D5E182A-9BCE-4229-AA3C-866B5EF7F8BA}" srcOrd="0" destOrd="0" presId="urn:microsoft.com/office/officeart/2005/8/layout/orgChart1"/>
    <dgm:cxn modelId="{8A002BB3-B55E-4E7B-92FD-DC9885212E94}" type="presParOf" srcId="{6D5E182A-9BCE-4229-AA3C-866B5EF7F8BA}" destId="{188F5D82-4773-4805-A9B7-E31E61E0502F}" srcOrd="0" destOrd="0" presId="urn:microsoft.com/office/officeart/2005/8/layout/orgChart1"/>
    <dgm:cxn modelId="{A6C83E9D-F00C-4522-90D1-BEDBDA6E1B67}" type="presParOf" srcId="{6D5E182A-9BCE-4229-AA3C-866B5EF7F8BA}" destId="{CD894825-840B-4711-A5C1-3BA93F6CBE80}" srcOrd="1" destOrd="0" presId="urn:microsoft.com/office/officeart/2005/8/layout/orgChart1"/>
    <dgm:cxn modelId="{33B5DD43-E57C-42CB-A5F4-30D03D6F1A1C}" type="presParOf" srcId="{B2F621E4-77A9-46FC-AA0B-91A6F1D76864}" destId="{FE5061C3-18F0-46B2-8CD8-84E3B915BB08}" srcOrd="1" destOrd="0" presId="urn:microsoft.com/office/officeart/2005/8/layout/orgChart1"/>
    <dgm:cxn modelId="{E3C57776-F4C9-41AC-BB09-C3C922AF95E5}" type="presParOf" srcId="{B2F621E4-77A9-46FC-AA0B-91A6F1D76864}" destId="{655AE808-472F-47A6-9096-3774A088DDE9}" srcOrd="2" destOrd="0" presId="urn:microsoft.com/office/officeart/2005/8/layout/orgChart1"/>
    <dgm:cxn modelId="{F8FFE82A-57AA-40E4-84C4-93095EBAB3AF}" type="presParOf" srcId="{52D2C53F-26F2-4566-9268-D4F1D804319F}" destId="{D78A3610-561F-4085-AB46-EAC1A0EF1237}" srcOrd="2" destOrd="0" presId="urn:microsoft.com/office/officeart/2005/8/layout/orgChart1"/>
    <dgm:cxn modelId="{19E1B0FB-489F-467D-BACC-130930CFEBA0}" type="presParOf" srcId="{52D2C53F-26F2-4566-9268-D4F1D804319F}" destId="{81DC73A2-DD56-41CD-9957-023670CD5649}" srcOrd="3" destOrd="0" presId="urn:microsoft.com/office/officeart/2005/8/layout/orgChart1"/>
    <dgm:cxn modelId="{2F689A40-01B8-444F-AB0C-10C9739CE8CF}" type="presParOf" srcId="{81DC73A2-DD56-41CD-9957-023670CD5649}" destId="{3EF4341B-54C5-4FA0-947B-87DE3F3A2A99}" srcOrd="0" destOrd="0" presId="urn:microsoft.com/office/officeart/2005/8/layout/orgChart1"/>
    <dgm:cxn modelId="{9AAD6F8D-8F95-408B-9288-7E973BA1C1C0}" type="presParOf" srcId="{3EF4341B-54C5-4FA0-947B-87DE3F3A2A99}" destId="{20FFAEA9-FCE4-455E-95E2-35B25951DE84}" srcOrd="0" destOrd="0" presId="urn:microsoft.com/office/officeart/2005/8/layout/orgChart1"/>
    <dgm:cxn modelId="{A705243B-ECF1-4A00-BF37-8067DADB3D2C}" type="presParOf" srcId="{3EF4341B-54C5-4FA0-947B-87DE3F3A2A99}" destId="{C6BB14A4-B08C-40A2-8661-A5A8137D7BD9}" srcOrd="1" destOrd="0" presId="urn:microsoft.com/office/officeart/2005/8/layout/orgChart1"/>
    <dgm:cxn modelId="{52506E65-8C78-43F5-B6FB-0C98676A115D}" type="presParOf" srcId="{81DC73A2-DD56-41CD-9957-023670CD5649}" destId="{CB756142-17E9-48EE-AD45-0B86B6031AF7}" srcOrd="1" destOrd="0" presId="urn:microsoft.com/office/officeart/2005/8/layout/orgChart1"/>
    <dgm:cxn modelId="{80021213-E871-47A4-8938-C8B691DBCE3B}" type="presParOf" srcId="{81DC73A2-DD56-41CD-9957-023670CD5649}" destId="{5B21604A-42F1-4048-83E0-AC10D7525572}" srcOrd="2" destOrd="0" presId="urn:microsoft.com/office/officeart/2005/8/layout/orgChart1"/>
    <dgm:cxn modelId="{EE5712F0-50DD-4ABC-8E82-D2E08292DB65}" type="presParOf" srcId="{52D2C53F-26F2-4566-9268-D4F1D804319F}" destId="{DA36B61D-AAA9-411E-8B88-8AAED3578B19}" srcOrd="4" destOrd="0" presId="urn:microsoft.com/office/officeart/2005/8/layout/orgChart1"/>
    <dgm:cxn modelId="{4BCA8EFD-5A38-421B-892A-F54FC2D799A0}" type="presParOf" srcId="{52D2C53F-26F2-4566-9268-D4F1D804319F}" destId="{7D6518A0-32C0-474F-9F9D-460915EF35E0}" srcOrd="5" destOrd="0" presId="urn:microsoft.com/office/officeart/2005/8/layout/orgChart1"/>
    <dgm:cxn modelId="{27FA4171-F408-4592-BB6D-FD3ED6640C0E}" type="presParOf" srcId="{7D6518A0-32C0-474F-9F9D-460915EF35E0}" destId="{16F0612B-9EA0-4C02-BBD0-17E181D497FE}" srcOrd="0" destOrd="0" presId="urn:microsoft.com/office/officeart/2005/8/layout/orgChart1"/>
    <dgm:cxn modelId="{E348CB2F-4FD0-420A-9E71-9B4F82F10EA3}" type="presParOf" srcId="{16F0612B-9EA0-4C02-BBD0-17E181D497FE}" destId="{95BDA2B3-D99F-4132-A262-CA332E4CB2E1}" srcOrd="0" destOrd="0" presId="urn:microsoft.com/office/officeart/2005/8/layout/orgChart1"/>
    <dgm:cxn modelId="{0CF4A074-BF4A-4825-9EFD-A24288F5B162}" type="presParOf" srcId="{16F0612B-9EA0-4C02-BBD0-17E181D497FE}" destId="{8AF2893B-C2CF-4032-99C6-FBEFB148F39E}" srcOrd="1" destOrd="0" presId="urn:microsoft.com/office/officeart/2005/8/layout/orgChart1"/>
    <dgm:cxn modelId="{4B8D91F3-13FF-4032-BCE3-2EF00DFB3F38}" type="presParOf" srcId="{7D6518A0-32C0-474F-9F9D-460915EF35E0}" destId="{9147D709-79D4-4F9C-AA60-602583F45899}" srcOrd="1" destOrd="0" presId="urn:microsoft.com/office/officeart/2005/8/layout/orgChart1"/>
    <dgm:cxn modelId="{2E555282-509A-4C0E-91D3-733C052244BA}" type="presParOf" srcId="{7D6518A0-32C0-474F-9F9D-460915EF35E0}" destId="{65332F31-7247-4D6A-9F8E-5C60B9503E21}" srcOrd="2" destOrd="0" presId="urn:microsoft.com/office/officeart/2005/8/layout/orgChart1"/>
    <dgm:cxn modelId="{5BA8C407-97FD-4981-A737-A03CF47C4F95}" type="presParOf" srcId="{F6C7DFB0-10D7-4AB2-8CBE-184CEF278302}" destId="{D57E3B08-7486-42CF-98DD-A779181ED0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6B61D-AAA9-411E-8B88-8AAED3578B19}">
      <dsp:nvSpPr>
        <dsp:cNvPr id="0" name=""/>
        <dsp:cNvSpPr/>
      </dsp:nvSpPr>
      <dsp:spPr>
        <a:xfrm>
          <a:off x="4114800" y="2106369"/>
          <a:ext cx="2953718" cy="48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35"/>
              </a:lnTo>
              <a:lnTo>
                <a:pt x="2953718" y="243135"/>
              </a:lnTo>
              <a:lnTo>
                <a:pt x="2953718" y="486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A3610-561F-4085-AB46-EAC1A0EF1237}">
      <dsp:nvSpPr>
        <dsp:cNvPr id="0" name=""/>
        <dsp:cNvSpPr/>
      </dsp:nvSpPr>
      <dsp:spPr>
        <a:xfrm>
          <a:off x="4114800" y="2106369"/>
          <a:ext cx="119414" cy="48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35"/>
              </a:lnTo>
              <a:lnTo>
                <a:pt x="119414" y="243135"/>
              </a:lnTo>
              <a:lnTo>
                <a:pt x="119414" y="486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004AC-8DDB-4E38-8E66-45B8865A30D7}">
      <dsp:nvSpPr>
        <dsp:cNvPr id="0" name=""/>
        <dsp:cNvSpPr/>
      </dsp:nvSpPr>
      <dsp:spPr>
        <a:xfrm>
          <a:off x="1280495" y="2106369"/>
          <a:ext cx="2834304" cy="486271"/>
        </a:xfrm>
        <a:custGeom>
          <a:avLst/>
          <a:gdLst/>
          <a:ahLst/>
          <a:cxnLst/>
          <a:rect l="0" t="0" r="0" b="0"/>
          <a:pathLst>
            <a:path>
              <a:moveTo>
                <a:pt x="2834304" y="0"/>
              </a:moveTo>
              <a:lnTo>
                <a:pt x="2834304" y="243135"/>
              </a:lnTo>
              <a:lnTo>
                <a:pt x="0" y="243135"/>
              </a:lnTo>
              <a:lnTo>
                <a:pt x="0" y="4862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91D6C-1D9C-4FF1-A622-02ACF260E970}">
      <dsp:nvSpPr>
        <dsp:cNvPr id="0" name=""/>
        <dsp:cNvSpPr/>
      </dsp:nvSpPr>
      <dsp:spPr>
        <a:xfrm>
          <a:off x="2590152" y="216023"/>
          <a:ext cx="3049294" cy="1890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Направления работы по поддержке детской инициативы и развитию самостоятельности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0152" y="216023"/>
        <a:ext cx="3049294" cy="1890346"/>
      </dsp:txXfrm>
    </dsp:sp>
    <dsp:sp modelId="{188F5D82-4773-4805-A9B7-E31E61E0502F}">
      <dsp:nvSpPr>
        <dsp:cNvPr id="0" name=""/>
        <dsp:cNvSpPr/>
      </dsp:nvSpPr>
      <dsp:spPr>
        <a:xfrm>
          <a:off x="3291" y="2592641"/>
          <a:ext cx="2554408" cy="1712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Преобразование развивающей предметно-пространственной среды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1" y="2592641"/>
        <a:ext cx="2554408" cy="1712209"/>
      </dsp:txXfrm>
    </dsp:sp>
    <dsp:sp modelId="{20FFAEA9-FCE4-455E-95E2-35B25951DE84}">
      <dsp:nvSpPr>
        <dsp:cNvPr id="0" name=""/>
        <dsp:cNvSpPr/>
      </dsp:nvSpPr>
      <dsp:spPr>
        <a:xfrm>
          <a:off x="3043971" y="2592641"/>
          <a:ext cx="2380485" cy="1712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Знакомство детей с разными материалами и инструментами, техниками творческой работы,  с основами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цветоведения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композиции, жанрами искусства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3971" y="2592641"/>
        <a:ext cx="2380485" cy="1712209"/>
      </dsp:txXfrm>
    </dsp:sp>
    <dsp:sp modelId="{95BDA2B3-D99F-4132-A262-CA332E4CB2E1}">
      <dsp:nvSpPr>
        <dsp:cNvPr id="0" name=""/>
        <dsp:cNvSpPr/>
      </dsp:nvSpPr>
      <dsp:spPr>
        <a:xfrm>
          <a:off x="5910728" y="2592641"/>
          <a:ext cx="2315579" cy="1727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Стиль общения с детьми, поощряющий поддержку детской инициативы (как со стороны педагога, так и со стороны родителей)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0728" y="2592641"/>
        <a:ext cx="2315579" cy="1727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196752"/>
            <a:ext cx="3600400" cy="345638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Громова Лариса Николаевна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7160840" cy="8640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МДОАУ «Детский сад № 96 г. Орска»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dik\Рабочий стол\АВ\ПЕДАГОГИ\пешков педагоги\747A894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3319745" cy="4692278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464496" cy="29383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цветоведения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adik\Рабочий стол\ИЗО\фото для лаборатории\IMG_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8825"/>
            <a:ext cx="3960440" cy="297016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4099" name="Picture 3" descr="C:\Users\sadik\Рабочий стол\ИЗО\фото для лаборатории\IMG_1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3936437" cy="302433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4100" name="Picture 4" descr="C:\Users\sadik\Рабочий стол\ИЗО\фото для лаборатории\IMG_15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4032448" cy="302433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464496" cy="29383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цветоведения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adik\Рабочий стол\ИЗО\фото для лаборатории\IMG_1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4064000" cy="3048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5123" name="Picture 3" descr="C:\Users\sadik\Рабочий стол\ИЗО\фото для лаборатории\IMG_1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4064000" cy="3048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5124" name="Picture 4" descr="C:\Users\sadik\Рабочий стол\ИЗО\фото для лаборатории\IMG_1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4064000" cy="3048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248472" cy="17862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разными видами и жанрами изобразительного искусства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adik\Рабочий стол\ИЗО\фото для лаборатории\IMG_1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3384376" cy="451275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6147" name="Picture 3" descr="C:\Users\sadik\Рабочий стол\ИЗО\фото для лаборатории\IMG_1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40"/>
            <a:ext cx="3348180" cy="446449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672408" cy="23622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декоративно-прикладным искусством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adik\Рабочий стол\ИЗО\фото для лаборатории\IMG_1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3600400" cy="480080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7171" name="Picture 3" descr="C:\Users\sadik\Рабочий стол\ИЗО\фото для лаборатории\IMG_1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96952"/>
            <a:ext cx="4680520" cy="351019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672408" cy="23622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декоративно-прикладным искусством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sadik\Рабочий стол\ИЗО\фото для лаборатории\IMG_1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6658"/>
            <a:ext cx="3792630" cy="2844310"/>
          </a:xfrm>
          <a:prstGeom prst="rect">
            <a:avLst/>
          </a:prstGeom>
          <a:noFill/>
        </p:spPr>
      </p:pic>
      <p:pic>
        <p:nvPicPr>
          <p:cNvPr id="8195" name="Picture 3" descr="C:\Users\sadik\Рабочий стол\ИЗО\фото для лаборатории\IMG_1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429000"/>
            <a:ext cx="3816424" cy="2862154"/>
          </a:xfrm>
          <a:prstGeom prst="rect">
            <a:avLst/>
          </a:prstGeom>
          <a:noFill/>
        </p:spPr>
      </p:pic>
      <p:pic>
        <p:nvPicPr>
          <p:cNvPr id="8196" name="Picture 4" descr="C:\Users\sadik\Рабочий стол\ИЗО\фото для лаборатории\IMG_1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356992"/>
            <a:ext cx="384064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3096344" cy="58906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мы учим детей работать в различных изобразительных техниках, уделяя особое внимание нетрадиционным техникам рисования, т.к. они в наибольшей мере предоставляют свободу в проявлении детской инициативы.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sadik\Рабочий стол\ИЗО\фото для лаборатории\IMG_20201225_18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4664"/>
            <a:ext cx="3960440" cy="2970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9219" name="Picture 3" descr="C:\Users\sadik\Рабочий стол\ИЗО\фото для лаборатории\IMG_20201225_18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3888432" cy="291632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97152"/>
            <a:ext cx="8064896" cy="17281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Среди наиболее предпочитаемых детьми нетрадиционных техник: работа картоном со сдвигом;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выдувание пузырями; печатание картофелем, пленкой с пузырьками; работа с трафаретом, сухая кисть, коллаж и другие.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adik\Рабочий стол\ИЗО\фото для лаборатории\IMG_20201225_18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2484276" cy="33123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0243" name="Picture 3" descr="C:\Users\sadik\Рабочий стол\ИЗО\фото для лаборатории\IMG_20201225_180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84784"/>
            <a:ext cx="2520280" cy="336037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0244" name="Picture 4" descr="C:\Users\sadik\Рабочий стол\ИЗО\фото для лаборатории\IMG_1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32656"/>
            <a:ext cx="2520609" cy="336100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8064896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развития детской инициативы очень важен стиль взаимодействия с педагогом. Не навязывать свое представление о «красивом» и «правильном», а дать возможность ребенку выразить свой замысел, используя выбранные именно им средства.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sadik\Рабочий стол\ИЗО\фото для лаборатории\IMG_8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3240175" cy="43204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1267" name="Picture 3" descr="C:\Users\sadik\Рабочий стол\ИЗО\фото для лаборатории\IMG_20201125_155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219822" cy="429309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8064896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Огромное значение имеет правильно заданная мотивация: создание проблемной ситуации, использование игровых приемов и т.д., позволяющих педагогу пробудить желание в детях действовать самостоятельно в соответствии со своими  желаниями.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dik\Рабочий стол\АВ\ПЕДАГОГИ\Лариса Николаевна\фото\IMG_20201209_112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104456" cy="307834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1027" name="Picture 3" descr="C:\Users\sadik\Рабочий стол\АВ\ПЕДАГОГИ\Лариса Николаевна\фото\IMG_20201209_112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4104455" cy="307834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64896" cy="194421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dik\Рабочий стол\АВ\ПЕДАГОГИ\Лариса Николаевна\фото\IMG_20201209_112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132856"/>
            <a:ext cx="5832648" cy="437448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детской инициативы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продуктивных видах детской деятельности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adik\Рабочий стол\АВ\ПЕДАГОГИ\Лариса Николаевна\фото\IMG_20201209_1127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5134777" cy="385108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Актуальность проблемы 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В Конституции Российской Федерации, в «Концепции модернизации российского образования», в Законе Российской Федерации «Об образовании в РФ» и других нормативных документах Российской Федерации сформулирован социальный заказ государства системе образования:   </a:t>
            </a:r>
            <a:endParaRPr lang="ru-RU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воспитание инициативного, ответственного человека,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готового самостоятельно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принимать решения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ситуации выбора.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Федеральный государственный образовательный 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стандарт дошкольного образования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848872" cy="504056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3.2.1. Для успешной реализации Программы должны быть обеспечены следующие психолого-педагогические условия:</a:t>
            </a:r>
            <a:endParaRPr lang="ru-RU" b="1" dirty="0" smtClean="0">
              <a:solidFill>
                <a:srgbClr val="9A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поддержка инициативы и самостоятельности детей в специфических для них видах деятельности;</a:t>
            </a:r>
          </a:p>
          <a:p>
            <a:pPr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	 возможность выбора детьми материалов, видов активности, участников совместной деятельности и общения…</a:t>
            </a: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3.2.5. Условия, необходимые для создания социальной ситуации развития детей, соответствующей специфике дошкольного возраста, предполагают:</a:t>
            </a:r>
          </a:p>
          <a:p>
            <a:pPr marL="457200" indent="-457200" algn="just">
              <a:buAutoNum type="arabicParenR" startAt="2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поддержку индивидуальности и инициативы детей через:</a:t>
            </a:r>
          </a:p>
          <a:p>
            <a:pPr marL="263525" indent="-263525"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свободного выбора детьми деятельности, участников совместной деятельности; </a:t>
            </a:r>
          </a:p>
          <a:p>
            <a:pPr marL="263525" indent="-263525"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принятия детьми решений, выражения своих чувств и мыслей; </a:t>
            </a:r>
          </a:p>
          <a:p>
            <a:pPr marL="263525" indent="-263525" algn="just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директивную помощь детям, поддержку детской инициативы и самостоятельности в разных видах деятельности (игровой, исследовательской, проектной, познавательной и т.д.).</a:t>
            </a:r>
            <a:endParaRPr lang="ru-RU" b="1" dirty="0" smtClean="0"/>
          </a:p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9A0000"/>
                </a:solidFill>
                <a:latin typeface="Georgia" pitchFamily="18" charset="0"/>
              </a:rPr>
              <a:t>Факторы, препятствующие развитию и поддержке детской инициативы и самостоятельности: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848872" cy="50405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загруженность плана, заорганизованность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педпроцесса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жесткая регламентация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Психологические особенности современных детей, «выученная беспомощность»;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отсутствие поддержки со стороны родителей,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гиперопека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решения поставленной задачи, была разработана система работы, включающая ряд направлений: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9614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 развивающей предметно-пространственной среды: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67944" y="1628800"/>
            <a:ext cx="468052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adik\Рабочий стол\ИЗО\IMG_8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744416" cy="2808312"/>
          </a:xfrm>
          <a:prstGeom prst="rect">
            <a:avLst/>
          </a:prstGeom>
          <a:noFill/>
          <a:ln w="31750" cmpd="sng">
            <a:solidFill>
              <a:schemeClr val="bg1"/>
            </a:solidFill>
          </a:ln>
        </p:spPr>
      </p:pic>
      <p:pic>
        <p:nvPicPr>
          <p:cNvPr id="2050" name="Picture 2" descr="C:\Users\sadik\Рабочий стол\ИЗО\IMG_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89040"/>
            <a:ext cx="3760192" cy="282014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2052" name="Picture 4" descr="C:\Users\sadik\Рабочий стол\ИЗО\IMG_8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276872"/>
            <a:ext cx="3048000" cy="406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88424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групповых помещениях в центрах творчества собраны различные материалы и инструменты, позволяющие воспитанникам реализовать возникающие у них замыслы в свободной деятельности. Помимо этого, созданные ребятами работы активно используются как в игре, так и при оформлении помещений.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dik\Рабочий стол\ИЗО\20181109_162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4410490" cy="252028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</p:pic>
      <p:pic>
        <p:nvPicPr>
          <p:cNvPr id="3075" name="Picture 3" descr="C:\Users\sadik\Рабочий стол\ИЗО\20181109_162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132856"/>
            <a:ext cx="2484276" cy="403244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3076" name="Picture 4" descr="C:\Users\sadik\Рабочий стол\ИЗО\20181109_162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65712"/>
            <a:ext cx="4608512" cy="259228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55160" cy="55446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Инициатива не возникает на пустом месте, для ее формирования очень важно подготовить основу. Именно поэтому так важно сообщить детям необходимые знания и научить работать разными материалами и инструментами. Знания сообщаются в легкой непринужденной беседе, а их закреплению способствует внесение в развивающую среду для свободной детской деятельности авторских игр с соответствующим содержанием.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468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Громова Лариса Николаевна</vt:lpstr>
      <vt:lpstr>Развитие детской инициативы  в продуктивных видах детской деятельности</vt:lpstr>
      <vt:lpstr>Актуальность проблемы </vt:lpstr>
      <vt:lpstr>Федеральный государственный образовательный  стандарт дошкольного образования</vt:lpstr>
      <vt:lpstr>Факторы, препятствующие развитию и поддержке детской инициативы и самостоятельности:</vt:lpstr>
      <vt:lpstr>Для решения поставленной задачи, была разработана система работы, включающая ряд направлений:</vt:lpstr>
      <vt:lpstr>Преобразование развивающей предметно-пространственной среды:</vt:lpstr>
      <vt:lpstr>В групповых помещениях в центрах творчества собраны различные материалы и инструменты, позволяющие воспитанникам реализовать возникающие у них замыслы в свободной деятельности. Помимо этого, созданные ребятами работы активно используются как в игре, так и при оформлении помещений.</vt:lpstr>
      <vt:lpstr>Инициатива не возникает на пустом месте, для ее формирования очень важно подготовить основу. Именно поэтому так важно сообщить детям необходимые знания и научить работать разными материалами и инструментами. Знания сообщаются в легкой непринужденной беседе, а их закреплению способствует внесение в развивающую среду для свободной детской деятельности авторских игр с соответствующим содержанием.</vt:lpstr>
      <vt:lpstr>Основы цветоведения</vt:lpstr>
      <vt:lpstr>Основы цветоведения</vt:lpstr>
      <vt:lpstr>Знакомство с разными видами и жанрами изобразительного искусства</vt:lpstr>
      <vt:lpstr>Знакомство с декоративно-прикладным искусством</vt:lpstr>
      <vt:lpstr>Знакомство с декоративно-прикладным искусством</vt:lpstr>
      <vt:lpstr>Также мы учим детей работать в различных изобразительных техниках, уделяя особое внимание нетрадиционным техникам рисования, т.к. они в наибольшей мере предоставляют свободу в проявлении детской инициативы.</vt:lpstr>
      <vt:lpstr>Среди наиболее предпочитаемых детьми нетрадиционных техник: работа картоном со сдвигом; граттаж; выдувание пузырями; печатание картофелем, пленкой с пузырьками; работа с трафаретом, сухая кисть, коллаж и другие.</vt:lpstr>
      <vt:lpstr>Для развития детской инициативы очень важен стиль взаимодействия с педагогом. Не навязывать свое представление о «красивом» и «правильном», а дать возможность ребенку выразить свой замысел, используя выбранные именно им средства.</vt:lpstr>
      <vt:lpstr>Огромное значение имеет правильно заданная мотивация: создание проблемной ситуации, использование игровых приемов и т.д., позволяющих педагогу пробудить желание в детях действовать самостоятельно в соответствии со своими  желаниями.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Громова Лариса Николаевна</dc:title>
  <dc:creator>sadik</dc:creator>
  <cp:lastModifiedBy>sadik</cp:lastModifiedBy>
  <cp:revision>26</cp:revision>
  <dcterms:created xsi:type="dcterms:W3CDTF">2020-12-29T05:24:19Z</dcterms:created>
  <dcterms:modified xsi:type="dcterms:W3CDTF">2021-03-29T06:55:10Z</dcterms:modified>
</cp:coreProperties>
</file>