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60" r:id="rId4"/>
    <p:sldId id="261" r:id="rId5"/>
    <p:sldId id="262" r:id="rId6"/>
    <p:sldId id="259" r:id="rId7"/>
    <p:sldId id="263" r:id="rId8"/>
    <p:sldId id="267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505368"/>
    <a:srgbClr val="705C48"/>
    <a:srgbClr val="9F3619"/>
    <a:srgbClr val="AA280E"/>
    <a:srgbClr val="A83F10"/>
    <a:srgbClr val="FFAD09"/>
    <a:srgbClr val="FCCE0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6" autoAdjust="0"/>
    <p:restoredTop sz="94660"/>
  </p:normalViewPr>
  <p:slideViewPr>
    <p:cSldViewPr>
      <p:cViewPr varScale="1">
        <p:scale>
          <a:sx n="82" d="100"/>
          <a:sy n="82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 userDrawn="1"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 userDrawn="1"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 userDrawn="1"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 userDrawn="1"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 userDrawn="1"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 userDrawn="1"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5-конечная звезда 15"/>
          <p:cNvSpPr/>
          <p:nvPr userDrawn="1"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5-конечная звезда 16"/>
          <p:cNvSpPr/>
          <p:nvPr userDrawn="1"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5-конечная звезда 18"/>
          <p:cNvSpPr/>
          <p:nvPr userDrawn="1"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5-конечная звезда 19"/>
          <p:cNvSpPr/>
          <p:nvPr userDrawn="1"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5-конечная звезда 20"/>
          <p:cNvSpPr/>
          <p:nvPr userDrawn="1"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5-конечная звезда 21"/>
          <p:cNvSpPr/>
          <p:nvPr userDrawn="1"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5-конечная звезда 22"/>
          <p:cNvSpPr/>
          <p:nvPr userDrawn="1"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5-конечная звезда 23"/>
          <p:cNvSpPr/>
          <p:nvPr userDrawn="1"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5-конечная звезда 24"/>
          <p:cNvSpPr/>
          <p:nvPr userDrawn="1"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5-конечная звезда 25"/>
          <p:cNvSpPr/>
          <p:nvPr userDrawn="1"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 userDrawn="1"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 userDrawn="1"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 userDrawn="1"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 userDrawn="1"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 userDrawn="1"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5-конечная звезда 31"/>
          <p:cNvSpPr/>
          <p:nvPr userDrawn="1"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/>
          <p:cNvSpPr/>
          <p:nvPr userDrawn="1"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5-конечная звезда 33"/>
          <p:cNvSpPr/>
          <p:nvPr userDrawn="1"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5-конечная звезда 34"/>
          <p:cNvSpPr/>
          <p:nvPr userDrawn="1"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5-конечная звезда 35"/>
          <p:cNvSpPr/>
          <p:nvPr userDrawn="1"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 userDrawn="1"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5-конечная звезда 37"/>
          <p:cNvSpPr/>
          <p:nvPr userDrawn="1"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5-конечная звезда 39"/>
          <p:cNvSpPr/>
          <p:nvPr userDrawn="1"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5-конечная звезда 40"/>
          <p:cNvSpPr/>
          <p:nvPr userDrawn="1"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9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8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21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35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1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67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C208-3932-4B66-B20E-5E08477FAA22}" type="datetimeFigureOut">
              <a:rPr lang="ru-RU" smtClean="0"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DF62-EAE9-40B7-923A-DB40C43553B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116632"/>
            <a:ext cx="3028701" cy="3624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-29271"/>
            <a:ext cx="7772400" cy="1470025"/>
          </a:xfrm>
        </p:spPr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8824" y="126876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«КОСМИЧЕСКОЕ ПУТЕШЕСТВИЕ»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МУЗЫКАЛЬНОЕ РАЗВЛЕЧЕНИЕ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ДЛЯ СТАРШЕГО ДОШКОЛЬНОГО ВОЗРАСТА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1052">
            <a:off x="1233752" y="3736055"/>
            <a:ext cx="1505843" cy="2731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7740" y="465313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</a:t>
            </a:r>
          </a:p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№78 «Пчелка» г. Орска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Татаринова Татьяна Александровна.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4" y="620688"/>
            <a:ext cx="9152114" cy="5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0000">
                <a:schemeClr val="tx1"/>
              </a:gs>
              <a:gs pos="8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2" y="1358151"/>
            <a:ext cx="4079996" cy="4141697"/>
          </a:xfrm>
          <a:prstGeom prst="rect">
            <a:avLst/>
          </a:prstGeom>
        </p:spPr>
      </p:pic>
      <p:pic>
        <p:nvPicPr>
          <p:cNvPr id="10" name="08 Десять лунатиков (Англ нар - А Усачев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14" y="4907880"/>
            <a:ext cx="1888976" cy="11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2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64096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БУДУЩИМ КОСМОНАВТАМ </a:t>
            </a:r>
            <a:br>
              <a:rPr lang="ru-RU" sz="5400" dirty="0" smtClean="0"/>
            </a:br>
            <a:r>
              <a:rPr lang="ru-RU" sz="5400" dirty="0" smtClean="0"/>
              <a:t>– УРА!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1760" y="4797152"/>
            <a:ext cx="6316824" cy="1872208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комбинированного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№78 «Пчелка» г. Орска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Татаринова Татьяна Александровна.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xn--55-6kc5atg4b1a.xn--p1ai/images/pages/0013161359.fid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24744"/>
            <a:ext cx="5784577" cy="60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75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0000">
                <a:schemeClr val="tx1"/>
              </a:gs>
              <a:gs pos="8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6672"/>
            <a:ext cx="2438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320" y="264711"/>
            <a:ext cx="1440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Музыка разных планет: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Солнце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Меркурий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Земля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Венера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Марс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Юпитер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Уран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Нептун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Плутон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7" y="1294776"/>
            <a:ext cx="429384" cy="401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9" y="1695872"/>
            <a:ext cx="718910" cy="718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9" y="2698812"/>
            <a:ext cx="856441" cy="856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1" y="4581128"/>
            <a:ext cx="1733128" cy="1299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8008"/>
            <a:ext cx="1816024" cy="1816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4" y="4576422"/>
            <a:ext cx="1027145" cy="1955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36" y="3933056"/>
            <a:ext cx="1152128" cy="1152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76" y="3166055"/>
            <a:ext cx="778396" cy="778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0" y="3933056"/>
            <a:ext cx="1151118" cy="11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ru-RU" dirty="0" smtClean="0"/>
              <a:t>Экзамен для межпланетных</a:t>
            </a:r>
            <a:br>
              <a:rPr lang="ru-RU" dirty="0" smtClean="0"/>
            </a:br>
            <a:r>
              <a:rPr lang="ru-RU" dirty="0" smtClean="0"/>
              <a:t>туристов.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54339"/>
            <a:ext cx="8352928" cy="475252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Показать с помощью движений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ракету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Равновесие.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Игра «Роботы и звёздочки».</a:t>
            </a: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7978344" y="260648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61" y="4941168"/>
            <a:ext cx="1390008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936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188224" cy="1296144"/>
          </a:xfrm>
        </p:spPr>
        <p:txBody>
          <a:bodyPr/>
          <a:lstStyle/>
          <a:p>
            <a:r>
              <a:rPr lang="ru-RU" dirty="0" smtClean="0"/>
              <a:t>Стартуем 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065"/>
            <a:ext cx="1209734" cy="1209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9" y="1726762"/>
            <a:ext cx="893989" cy="1072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4" y="1507595"/>
            <a:ext cx="1071563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51" y="1607065"/>
            <a:ext cx="812293" cy="121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44" y="1566962"/>
            <a:ext cx="802630" cy="1204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74" y="1507594"/>
            <a:ext cx="996988" cy="1323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32" y="1543355"/>
            <a:ext cx="848432" cy="1273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85" y="1404396"/>
            <a:ext cx="956310" cy="14353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91" y="1507594"/>
            <a:ext cx="908244" cy="1363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35" y="1607065"/>
            <a:ext cx="613817" cy="968027"/>
          </a:xfrm>
          <a:prstGeom prst="rect">
            <a:avLst/>
          </a:prstGeom>
        </p:spPr>
      </p:pic>
      <p:sp>
        <p:nvSpPr>
          <p:cNvPr id="17" name="Пятно 2 16"/>
          <p:cNvSpPr/>
          <p:nvPr/>
        </p:nvSpPr>
        <p:spPr>
          <a:xfrm>
            <a:off x="2522156" y="2941128"/>
            <a:ext cx="4622539" cy="309634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Пуск</a:t>
            </a:r>
            <a:r>
              <a:rPr lang="ru-RU" sz="6600" b="1" dirty="0" smtClean="0">
                <a:solidFill>
                  <a:schemeClr val="bg1"/>
                </a:solidFill>
              </a:rPr>
              <a:t>!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19" name="002 Все готово для поле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95" y="3167817"/>
            <a:ext cx="1503157" cy="27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4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ВЫХОД В КОСМОС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Подбери </a:t>
            </a:r>
            <a:r>
              <a:rPr lang="ru-RU" b="1" dirty="0"/>
              <a:t>одежду </a:t>
            </a:r>
            <a:r>
              <a:rPr lang="ru-RU" dirty="0"/>
              <a:t>космонавту: </a:t>
            </a:r>
            <a:r>
              <a:rPr lang="ru-RU" dirty="0" smtClean="0"/>
              <a:t>убери </a:t>
            </a:r>
            <a:r>
              <a:rPr lang="ru-RU" dirty="0"/>
              <a:t>из списка все ненужные предметы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Шляпа</a:t>
            </a:r>
          </a:p>
          <a:p>
            <a:r>
              <a:rPr lang="ru-RU" dirty="0" smtClean="0"/>
              <a:t>Носки</a:t>
            </a:r>
          </a:p>
          <a:p>
            <a:r>
              <a:rPr lang="ru-RU" dirty="0" smtClean="0"/>
              <a:t>Галстук</a:t>
            </a:r>
          </a:p>
          <a:p>
            <a:r>
              <a:rPr lang="ru-RU" dirty="0" smtClean="0"/>
              <a:t>Брюки</a:t>
            </a:r>
          </a:p>
          <a:p>
            <a:r>
              <a:rPr lang="ru-RU" dirty="0" smtClean="0"/>
              <a:t>Шлем</a:t>
            </a:r>
          </a:p>
          <a:p>
            <a:r>
              <a:rPr lang="ru-RU" dirty="0" smtClean="0"/>
              <a:t>Куртка</a:t>
            </a:r>
          </a:p>
          <a:p>
            <a:r>
              <a:rPr lang="ru-RU" dirty="0" smtClean="0"/>
              <a:t>Скафандр</a:t>
            </a:r>
          </a:p>
          <a:p>
            <a:r>
              <a:rPr lang="ru-RU" dirty="0" smtClean="0"/>
              <a:t>Свитер</a:t>
            </a:r>
          </a:p>
          <a:p>
            <a:r>
              <a:rPr lang="ru-RU" dirty="0" smtClean="0"/>
              <a:t>Жилет</a:t>
            </a:r>
            <a:endParaRPr lang="en-US" dirty="0" smtClean="0"/>
          </a:p>
          <a:p>
            <a:r>
              <a:rPr lang="ru-RU" dirty="0" smtClean="0"/>
              <a:t>Шарф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87776"/>
            <a:ext cx="1368831" cy="756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8661">
            <a:off x="4574589" y="1694447"/>
            <a:ext cx="699323" cy="987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056">
            <a:off x="6887632" y="5232632"/>
            <a:ext cx="1516081" cy="1516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403350" cy="2403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26645"/>
            <a:ext cx="1668890" cy="1248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3736">
            <a:off x="6181340" y="2610375"/>
            <a:ext cx="2740149" cy="284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7340">
            <a:off x="2910805" y="2615325"/>
            <a:ext cx="1382356" cy="31277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42" y="2660628"/>
            <a:ext cx="2203408" cy="22865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4150">
            <a:off x="4750262" y="4653136"/>
            <a:ext cx="1660029" cy="1722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947183"/>
            <a:ext cx="1397402" cy="14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463" y="-1"/>
            <a:ext cx="9144000" cy="6858000"/>
          </a:xfrm>
          <a:prstGeom prst="rect">
            <a:avLst/>
          </a:prstGeom>
          <a:gradFill>
            <a:gsLst>
              <a:gs pos="60000">
                <a:srgbClr val="929DB2"/>
              </a:gs>
              <a:gs pos="37000">
                <a:srgbClr val="616977"/>
              </a:gs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824037"/>
            <a:ext cx="2857500" cy="3209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612" y="4046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НЕВЕСОМОСТЬ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8 0.17106 C 0.29358 0.01759 0.17847 -0.11574 0.02413 -0.125 C -0.02118 -0.17454 0.10833 -0.28032 0.04722 -0.26412 C -0.01389 -0.24792 -0.32743 -0.13681 -0.34306 -0.02755 C -0.35434 0.11088 -0.1849 0.38218 -0.04687 0.3919 C 0.07917 0.39861 0.38976 0.44282 0.39896 0.31435 C 0.40816 0.19745 0.13698 -0.04259 0.01997 -0.05139 C -0.08837 -0.05856 -0.18976 0.01273 -0.19635 0.1206 C -0.2033 0.2169 -0.30903 0.48403 -0.21233 0.48843 C -0.15729 0.5 0.30885 -0.17199 0.36667 -0.22338 C 0.42448 -0.27477 0.1934 0.13935 0.13472 0.18032 C 0.13924 0.10208 0.09097 0.02639 0.01493 0.02199 C -0.05156 0.01759 -0.11806 0.05856 -0.12292 0.12546 C -0.12726 0.1831 -0.09306 0.23773 -0.03767 0.24236 C 0.00833 0.24722 0.0566 0.22153 0.05885 0.17593 C 0.06337 0.13958 0.04514 0.09977 0.01076 0.09537 C -0.01736 0.09537 -0.04497 0.10486 -0.04913 0.12963 C -0.05156 0.14583 -0.34705 0.14421 -0.33333 0.15093 C -0.32674 0.15301 -0.02153 0.17106 -0.01476 0.16898 " pathEditMode="relative" rAng="0" ptsTypes="ffaffffffafffffffff">
                                      <p:cBhvr>
                                        <p:cTn id="6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МЕРКУРИЙ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396826" cy="5041270"/>
          </a:xfrm>
          <a:prstGeom prst="rect">
            <a:avLst/>
          </a:prstGeom>
        </p:spPr>
      </p:pic>
      <p:sp>
        <p:nvSpPr>
          <p:cNvPr id="6" name="Хорда 5"/>
          <p:cNvSpPr/>
          <p:nvPr/>
        </p:nvSpPr>
        <p:spPr>
          <a:xfrm flipH="1">
            <a:off x="2145699" y="1330443"/>
            <a:ext cx="5155096" cy="4917904"/>
          </a:xfrm>
          <a:prstGeom prst="chord">
            <a:avLst>
              <a:gd name="adj1" fmla="val 5392340"/>
              <a:gd name="adj2" fmla="val 16200000"/>
            </a:avLst>
          </a:prstGeom>
          <a:gradFill flip="none" rotWithShape="1">
            <a:gsLst>
              <a:gs pos="60000">
                <a:schemeClr val="accent1">
                  <a:lumMod val="20000"/>
                  <a:lumOff val="80000"/>
                  <a:alpha val="0"/>
                </a:schemeClr>
              </a:gs>
              <a:gs pos="37000">
                <a:srgbClr val="616977"/>
              </a:gs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48264" y="98072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ХОЛОДНО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957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ЖАРКО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5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578276" cy="4578276"/>
          </a:xfrm>
        </p:spPr>
      </p:pic>
      <p:sp>
        <p:nvSpPr>
          <p:cNvPr id="5" name="Облако 4"/>
          <p:cNvSpPr/>
          <p:nvPr/>
        </p:nvSpPr>
        <p:spPr>
          <a:xfrm>
            <a:off x="5508104" y="1988840"/>
            <a:ext cx="2448272" cy="1656184"/>
          </a:xfrm>
          <a:prstGeom prst="cloud">
            <a:avLst/>
          </a:prstGeom>
          <a:gradFill>
            <a:gsLst>
              <a:gs pos="0">
                <a:srgbClr val="5E9EFF"/>
              </a:gs>
              <a:gs pos="21000">
                <a:srgbClr val="85C2FF">
                  <a:alpha val="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067944" y="4365104"/>
            <a:ext cx="2448272" cy="1656184"/>
          </a:xfrm>
          <a:prstGeom prst="cloud">
            <a:avLst/>
          </a:prstGeom>
          <a:gradFill>
            <a:gsLst>
              <a:gs pos="0">
                <a:srgbClr val="5E9EFF"/>
              </a:gs>
              <a:gs pos="21000">
                <a:srgbClr val="85C2FF">
                  <a:alpha val="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0800000">
            <a:off x="2555776" y="1160748"/>
            <a:ext cx="2448272" cy="1656184"/>
          </a:xfrm>
          <a:prstGeom prst="cloud">
            <a:avLst/>
          </a:prstGeom>
          <a:gradFill>
            <a:gsLst>
              <a:gs pos="0">
                <a:srgbClr val="5E9EFF"/>
              </a:gs>
              <a:gs pos="21000">
                <a:srgbClr val="85C2FF">
                  <a:alpha val="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ЖМУР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021">
            <a:off x="716024" y="4142136"/>
            <a:ext cx="1412649" cy="1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0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823"/>
            <a:ext cx="8229600" cy="1143000"/>
          </a:xfrm>
        </p:spPr>
        <p:txBody>
          <a:bodyPr/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8" y="771569"/>
            <a:ext cx="5827712" cy="5827712"/>
          </a:xfrm>
          <a:prstGeom prst="rect">
            <a:avLst/>
          </a:prstGeom>
        </p:spPr>
      </p:pic>
      <p:pic>
        <p:nvPicPr>
          <p:cNvPr id="3" name="032 музыка для аттракцион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2" y="4172926"/>
            <a:ext cx="1080291" cy="19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4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ОСМОС средня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9F9D90-74DA-475E-A019-338719326C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КОСМОС средняя</Template>
  <TotalTime>307</TotalTime>
  <Words>83</Words>
  <Application>Microsoft Office PowerPoint</Application>
  <PresentationFormat>Экран (4:3)</PresentationFormat>
  <Paragraphs>45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КОСМОС средняя</vt:lpstr>
      <vt:lpstr>ДЕНЬ КОСМОНАВТИКИ</vt:lpstr>
      <vt:lpstr>Презентация PowerPoint</vt:lpstr>
      <vt:lpstr>Экзамен для межпланетных туристов.</vt:lpstr>
      <vt:lpstr>Стартуем !</vt:lpstr>
      <vt:lpstr>ВЫХОД В КОСМОС</vt:lpstr>
      <vt:lpstr>Презентация PowerPoint</vt:lpstr>
      <vt:lpstr>МЕРКУРИЙ</vt:lpstr>
      <vt:lpstr>ВЕНЕРА</vt:lpstr>
      <vt:lpstr>САТУРН</vt:lpstr>
      <vt:lpstr>Презентация PowerPoint</vt:lpstr>
      <vt:lpstr>Луна</vt:lpstr>
      <vt:lpstr>БУДУЩИМ КОСМОНАВТАМ  – УРА!</vt:lpstr>
    </vt:vector>
  </TitlesOfParts>
  <Company>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Admin</dc:creator>
  <cp:keywords/>
  <cp:lastModifiedBy>Танюшка</cp:lastModifiedBy>
  <cp:revision>34</cp:revision>
  <dcterms:created xsi:type="dcterms:W3CDTF">2014-04-03T05:53:17Z</dcterms:created>
  <dcterms:modified xsi:type="dcterms:W3CDTF">2021-04-02T08:06:08Z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TC026483389991</vt:lpwstr>
  </property>
</Properties>
</file>