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8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9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3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7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7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2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3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2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F61D-D3E0-45AB-8A4A-08A4DAACF81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57D4-5470-4ED4-98E1-D5F6C13D8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Кукла - Веснянка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22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2" y="437322"/>
            <a:ext cx="6629400" cy="606286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490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204026"/>
            <a:ext cx="8589401" cy="642594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52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Кукла –Веснянка ( туловище)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" name="Текст 6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1</a:t>
            </a:r>
            <a:endParaRPr lang="ru-RU" dirty="0"/>
          </a:p>
        </p:txBody>
      </p:sp>
      <p:pic>
        <p:nvPicPr>
          <p:cNvPr id="65" name="Объект 6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05075"/>
            <a:ext cx="4934847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3" name="Текст 6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                  2</a:t>
            </a:r>
            <a:endParaRPr lang="ru-RU" dirty="0"/>
          </a:p>
        </p:txBody>
      </p:sp>
      <p:pic>
        <p:nvPicPr>
          <p:cNvPr id="66" name="Объект 6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72" y="2505075"/>
            <a:ext cx="4830416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07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Руки и талия.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3                       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                   4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5" y="2505075"/>
            <a:ext cx="4035287" cy="3547855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59" y="2505075"/>
            <a:ext cx="4075043" cy="3446463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667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Надеваем нижнюю юбку.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9" y="2505075"/>
            <a:ext cx="3935896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50" y="2604466"/>
            <a:ext cx="4001850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87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Надеваем верхнюю юбку.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18" y="1825625"/>
            <a:ext cx="4134678" cy="435133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328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Формируем прическу.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86" y="2609578"/>
            <a:ext cx="2763441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8" y="2505075"/>
            <a:ext cx="2756532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21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" y="2505075"/>
            <a:ext cx="4194313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25" y="2505075"/>
            <a:ext cx="4194314" cy="368458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6" y="417443"/>
            <a:ext cx="8572362" cy="599575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Кукла - Веснянка</vt:lpstr>
      <vt:lpstr>Презентация PowerPoint</vt:lpstr>
      <vt:lpstr>Кукла –Веснянка ( туловище)</vt:lpstr>
      <vt:lpstr>Руки и талия.</vt:lpstr>
      <vt:lpstr>Надеваем нижнюю юбку.</vt:lpstr>
      <vt:lpstr>Надеваем верхнюю юбку.</vt:lpstr>
      <vt:lpstr>Формируем прическу.</vt:lpstr>
      <vt:lpstr>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 - Веснянка</dc:title>
  <dc:creator>admin</dc:creator>
  <cp:lastModifiedBy>admin</cp:lastModifiedBy>
  <cp:revision>10</cp:revision>
  <dcterms:created xsi:type="dcterms:W3CDTF">2021-02-07T18:07:14Z</dcterms:created>
  <dcterms:modified xsi:type="dcterms:W3CDTF">2021-02-08T10:13:05Z</dcterms:modified>
</cp:coreProperties>
</file>