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4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5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7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68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7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1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46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6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6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7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2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8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9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4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3DE58D-A1BD-410A-A2D0-8B555091DB8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B2AE-DE00-482F-B4C0-F7E60026A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26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1950" y="1487979"/>
            <a:ext cx="4801784" cy="24688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МДОАУ «детский  сад № 83 «искорка» г. Орска</a:t>
            </a:r>
          </a:p>
          <a:p>
            <a:r>
              <a:rPr lang="ru-RU" dirty="0"/>
              <a:t> </a:t>
            </a:r>
            <a:r>
              <a:rPr lang="ru-RU" dirty="0" err="1" smtClean="0"/>
              <a:t>лэпбук</a:t>
            </a:r>
            <a:r>
              <a:rPr lang="ru-RU" dirty="0" smtClean="0"/>
              <a:t> – основы безопасности жизнедеятельности детей 3х – 7 лет</a:t>
            </a:r>
          </a:p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воспитатель  1кат.</a:t>
            </a:r>
          </a:p>
          <a:p>
            <a:r>
              <a:rPr lang="ru-RU" dirty="0" err="1" smtClean="0"/>
              <a:t>Гребе</a:t>
            </a:r>
            <a:r>
              <a:rPr lang="ru-RU" dirty="0" smtClean="0"/>
              <a:t> </a:t>
            </a:r>
            <a:r>
              <a:rPr lang="ru-RU" dirty="0" err="1" smtClean="0"/>
              <a:t>Г.л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0" y="0"/>
            <a:ext cx="6958266" cy="60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0"/>
            <a:ext cx="6944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4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80" y="0"/>
            <a:ext cx="9836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7"/>
            <a:ext cx="9736485" cy="5731951"/>
          </a:xfrm>
        </p:spPr>
        <p:txBody>
          <a:bodyPr/>
          <a:lstStyle/>
          <a:p>
            <a:r>
              <a:rPr lang="ru-RU" sz="1800" dirty="0" smtClean="0"/>
              <a:t>Цель: Помочь детям запомнить основную группу опасных предметов, воспитывать желание соблюдать правила безопасности в быту.</a:t>
            </a:r>
            <a:br>
              <a:rPr lang="ru-RU" sz="1800" dirty="0" smtClean="0"/>
            </a:br>
            <a:r>
              <a:rPr lang="ru-RU" sz="1800" dirty="0" smtClean="0"/>
              <a:t>Задачи:</a:t>
            </a:r>
            <a:br>
              <a:rPr lang="ru-RU" sz="1800" dirty="0" smtClean="0"/>
            </a:br>
            <a:r>
              <a:rPr lang="ru-RU" sz="1800" dirty="0" smtClean="0"/>
              <a:t>1. Развивающие:</a:t>
            </a:r>
            <a:br>
              <a:rPr lang="ru-RU" sz="1800" dirty="0" smtClean="0"/>
            </a:br>
            <a:r>
              <a:rPr lang="ru-RU" sz="1800" dirty="0" smtClean="0"/>
              <a:t>  - развивать у дошкольников внимание, мышление, логику, память, воображение, познавательную активность;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- расширять представления детей об опасностях в быту и на дороге;</a:t>
            </a:r>
            <a:br>
              <a:rPr lang="ru-RU" sz="1800" dirty="0" smtClean="0"/>
            </a:br>
            <a:r>
              <a:rPr lang="ru-RU" sz="1800" dirty="0" smtClean="0"/>
              <a:t>2. Обучающие: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- расширять представления детей о бытовых приборах и их опасности: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- обогащать словарь детей, расширять кругозор:</a:t>
            </a:r>
            <a:br>
              <a:rPr lang="ru-RU" sz="1800" dirty="0" smtClean="0"/>
            </a:br>
            <a:r>
              <a:rPr lang="ru-RU" sz="1800" dirty="0" smtClean="0"/>
              <a:t>3. Воспитательные: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- воспитывать навыки личной безопасности;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- основам поведения в быту и на улице;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Лэпбук</a:t>
            </a:r>
            <a:r>
              <a:rPr lang="ru-RU" sz="1800" dirty="0" smtClean="0"/>
              <a:t> подразделяется на 3 блока – «безопасные предметы», «безопасность ребенка», «опасные предметы в быту».</a:t>
            </a:r>
            <a:br>
              <a:rPr lang="ru-RU" sz="1800" dirty="0" smtClean="0"/>
            </a:br>
            <a:r>
              <a:rPr lang="ru-RU" sz="1800" dirty="0"/>
              <a:t>Б</a:t>
            </a:r>
            <a:r>
              <a:rPr lang="ru-RU" sz="1800" dirty="0" smtClean="0"/>
              <a:t>лок включает в себя 5-6 заданий с правилами: безопасные предметы, загадки, безопасность ребенка , стихи, опасные предметы, номера телефонов спецслужб.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215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602" y="776914"/>
            <a:ext cx="9404723" cy="5441005"/>
          </a:xfrm>
        </p:spPr>
        <p:txBody>
          <a:bodyPr/>
          <a:lstStyle/>
          <a:p>
            <a:r>
              <a:rPr lang="ru-RU" sz="1800" dirty="0" smtClean="0"/>
              <a:t>Правила игры: </a:t>
            </a:r>
            <a:br>
              <a:rPr lang="ru-RU" sz="1800" dirty="0" smtClean="0"/>
            </a:br>
            <a:r>
              <a:rPr lang="ru-RU" sz="1800" dirty="0" smtClean="0"/>
              <a:t>1 вариант. </a:t>
            </a:r>
            <a:r>
              <a:rPr lang="ru-RU" sz="1800" dirty="0"/>
              <a:t>Играют от 2 - 4 детей.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Дети по очереди берут любую карточку и рассказывают что будет, если…(не соблюдать правила поведения в быту, на дороге).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 вариант. </a:t>
            </a:r>
            <a:r>
              <a:rPr lang="ru-RU" sz="1800" dirty="0"/>
              <a:t>Играют от </a:t>
            </a:r>
            <a:r>
              <a:rPr lang="ru-RU" sz="1800" dirty="0" smtClean="0"/>
              <a:t>5 </a:t>
            </a:r>
            <a:r>
              <a:rPr lang="ru-RU" sz="1800" dirty="0"/>
              <a:t>- </a:t>
            </a:r>
            <a:r>
              <a:rPr lang="ru-RU" sz="1800" dirty="0" smtClean="0"/>
              <a:t>6 </a:t>
            </a:r>
            <a:r>
              <a:rPr lang="ru-RU" sz="1800" dirty="0"/>
              <a:t>детей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«Отгадай загадку», за правильные ответы получают фишку зеленого цвета, выбирают на столе картинку – ответ.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 </a:t>
            </a:r>
            <a:r>
              <a:rPr lang="ru-RU" sz="1800" dirty="0"/>
              <a:t>вариант. </a:t>
            </a:r>
            <a:r>
              <a:rPr lang="ru-RU" sz="1800" dirty="0" smtClean="0"/>
              <a:t>Играют </a:t>
            </a:r>
            <a:r>
              <a:rPr lang="ru-RU" sz="1800" dirty="0"/>
              <a:t>от 5 - 6 детей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Разложить картинку на столе, дети кладут зеленые фишки на безопасные предметы, красные фишки на опасные предметы.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 </a:t>
            </a:r>
            <a:r>
              <a:rPr lang="ru-RU" sz="1800" dirty="0"/>
              <a:t>вариант. Играют от 5 - 6 детей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«Кого звать на помощь», ребенок показывает картинку – ситуацию, набирает номер по телефону, вызывает экстренную службу.</a:t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002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785" cy="55113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1164" y="5611091"/>
            <a:ext cx="5542494" cy="1400530"/>
          </a:xfrm>
        </p:spPr>
        <p:txBody>
          <a:bodyPr/>
          <a:lstStyle/>
          <a:p>
            <a:r>
              <a:rPr lang="ru-RU" sz="3200" dirty="0" smtClean="0"/>
              <a:t>Стихи и загадки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85" y="0"/>
            <a:ext cx="6493719" cy="55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61" y="5382165"/>
            <a:ext cx="9404723" cy="1400530"/>
          </a:xfrm>
        </p:spPr>
        <p:txBody>
          <a:bodyPr/>
          <a:lstStyle/>
          <a:p>
            <a:r>
              <a:rPr lang="ru-RU" sz="3200" dirty="0" smtClean="0"/>
              <a:t>Безопасность ребенка на улице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0" y="207818"/>
            <a:ext cx="5869803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9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482" y="1356958"/>
            <a:ext cx="5993911" cy="1400530"/>
          </a:xfrm>
        </p:spPr>
        <p:txBody>
          <a:bodyPr/>
          <a:lstStyle/>
          <a:p>
            <a:r>
              <a:rPr lang="ru-RU" sz="3200" dirty="0" smtClean="0"/>
              <a:t>Безопасность ребенка дома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5735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5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9041" y="1408682"/>
            <a:ext cx="7566864" cy="1400530"/>
          </a:xfrm>
        </p:spPr>
        <p:txBody>
          <a:bodyPr/>
          <a:lstStyle/>
          <a:p>
            <a:r>
              <a:rPr lang="ru-RU" sz="3200" dirty="0" smtClean="0"/>
              <a:t>Безопасные предметы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1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26" y="5544589"/>
            <a:ext cx="5583382" cy="1400530"/>
          </a:xfrm>
        </p:spPr>
        <p:txBody>
          <a:bodyPr/>
          <a:lstStyle/>
          <a:p>
            <a:r>
              <a:rPr lang="ru-RU" sz="3200" dirty="0" smtClean="0"/>
              <a:t>Опасные предметы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516" cy="55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48" y="0"/>
            <a:ext cx="7473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343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Презентация PowerPoint</vt:lpstr>
      <vt:lpstr>Цель: Помочь детям запомнить основную группу опасных предметов, воспитывать желание соблюдать правила безопасности в быту. Задачи: 1. Развивающие:   - развивать у дошкольников внимание, мышление, логику, память, воображение, познавательную активность;   - расширять представления детей об опасностях в быту и на дороге; 2. Обучающие:   - расширять представления детей о бытовых приборах и их опасности:   - обогащать словарь детей, расширять кругозор: 3. Воспитательные:   - воспитывать навыки личной безопасности;   - основам поведения в быту и на улице;  Лэпбук подразделяется на 3 блока – «безопасные предметы», «безопасность ребенка», «опасные предметы в быту». Блок включает в себя 5-6 заданий с правилами: безопасные предметы, загадки, безопасность ребенка , стихи, опасные предметы, номера телефонов спецслужб.</vt:lpstr>
      <vt:lpstr>Правила игры:  1 вариант. Играют от 2 - 4 детей.  Дети по очереди берут любую карточку и рассказывают что будет, если…(не соблюдать правила поведения в быту, на дороге).   2 вариант. Играют от 5 - 6 детей. «Отгадай загадку», за правильные ответы получают фишку зеленого цвета, выбирают на столе картинку – ответ.  3 вариант. Играют от 5 - 6 детей. Разложить картинку на столе, дети кладут зеленые фишки на безопасные предметы, красные фишки на опасные предметы.  4 вариант. Играют от 5 - 6 детей. «Кого звать на помощь», ребенок показывает картинку – ситуацию, набирает номер по телефону, вызывает экстренную службу. </vt:lpstr>
      <vt:lpstr>Стихи и загадки</vt:lpstr>
      <vt:lpstr>Безопасность ребенка на улице</vt:lpstr>
      <vt:lpstr>Безопасность ребенка дома</vt:lpstr>
      <vt:lpstr>Безопасные предметы</vt:lpstr>
      <vt:lpstr>Опасные предметы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7</cp:revision>
  <dcterms:created xsi:type="dcterms:W3CDTF">2025-01-28T13:46:10Z</dcterms:created>
  <dcterms:modified xsi:type="dcterms:W3CDTF">2025-01-28T14:53:39Z</dcterms:modified>
</cp:coreProperties>
</file>