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media/image2.jpg" ContentType="image/jpeg"/>
  <Override PartName="/ppt/media/image3.jpg" ContentType="image/jpeg"/>
  <Override PartName="/ppt/media/image4.jpg" ContentType="image/jpeg"/>
  <Override PartName="/ppt/media/image5.jpg" ContentType="image/jpeg"/>
  <Override PartName="/ppt/media/image6.jpg" ContentType="image/jpe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-135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01.02.2025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971600" y="332656"/>
            <a:ext cx="7200800" cy="29523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Авторская игра по ОБЖ</a:t>
            </a:r>
          </a:p>
          <a:p>
            <a:pPr algn="ctr"/>
            <a:r>
              <a:rPr lang="ru-RU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«Собери картинку»</a:t>
            </a:r>
            <a:endParaRPr lang="ru-RU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987824" y="5085184"/>
            <a:ext cx="5760640" cy="13464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Автор: воспитатель МДОАУ «Д/с № 12»</a:t>
            </a:r>
          </a:p>
          <a:p>
            <a:pPr algn="ctr"/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Пицкив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Наталья Владимировна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42051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827182" y="1043580"/>
            <a:ext cx="6355823" cy="4770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56028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115616" y="1268760"/>
            <a:ext cx="6552728" cy="2664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Цель: формировать представление детей о профессии пожарного.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7918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115616" y="1340768"/>
            <a:ext cx="6696744" cy="36724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Комплектация игры:</a:t>
            </a:r>
          </a:p>
          <a:p>
            <a:pPr marL="285750" indent="-285750" algn="ctr">
              <a:buFontTx/>
              <a:buChar char="-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Карточка с изображением пожарного</a:t>
            </a:r>
          </a:p>
          <a:p>
            <a:pPr marL="285750" indent="-285750" algn="ctr">
              <a:buFontTx/>
              <a:buChar char="-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Разрезные картинки</a:t>
            </a:r>
          </a:p>
          <a:p>
            <a:pPr algn="ctr"/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Ход игры: </a:t>
            </a:r>
          </a:p>
          <a:p>
            <a:pPr algn="just"/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игру играет 1 ребенок. Игроку нужно собрать разрезную картинку по образцу.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82750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727" y="332656"/>
            <a:ext cx="3492760" cy="4653136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8188" y="2348880"/>
            <a:ext cx="3276556" cy="4365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68845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153864"/>
            <a:ext cx="3114403" cy="414908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714" y="1484784"/>
            <a:ext cx="3654913" cy="486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889748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55</Words>
  <Application>Microsoft Office PowerPoint</Application>
  <PresentationFormat>Экран (4:3)</PresentationFormat>
  <Paragraphs>11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2</cp:revision>
  <dcterms:created xsi:type="dcterms:W3CDTF">2025-02-01T09:15:48Z</dcterms:created>
  <dcterms:modified xsi:type="dcterms:W3CDTF">2025-02-01T09:34:47Z</dcterms:modified>
</cp:coreProperties>
</file>