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86" r:id="rId4"/>
    <p:sldId id="285" r:id="rId5"/>
    <p:sldId id="287" r:id="rId6"/>
    <p:sldId id="288" r:id="rId7"/>
    <p:sldId id="268" r:id="rId8"/>
    <p:sldId id="290" r:id="rId9"/>
    <p:sldId id="291" r:id="rId10"/>
    <p:sldId id="292" r:id="rId11"/>
    <p:sldId id="296" r:id="rId12"/>
    <p:sldId id="293" r:id="rId13"/>
    <p:sldId id="294" r:id="rId14"/>
    <p:sldId id="295" r:id="rId15"/>
    <p:sldId id="269" r:id="rId16"/>
    <p:sldId id="257" r:id="rId17"/>
    <p:sldId id="282" r:id="rId18"/>
    <p:sldId id="262" r:id="rId19"/>
    <p:sldId id="277" r:id="rId20"/>
    <p:sldId id="284" r:id="rId21"/>
    <p:sldId id="280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7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417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17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7728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036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4295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795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384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05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633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104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742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17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975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868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63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39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2A01-4BED-43DB-8BB9-327818B4E4F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5027E7-1B2C-45D4-9ECA-35C4E106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81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0277" y="433754"/>
            <a:ext cx="8850923" cy="196947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Консультационно-методический  центр (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ДОУ, как модель обеспечивающая доступность дошкольного образования для родителей детей не посещающих ДОУ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9200" y="4891881"/>
            <a:ext cx="8499229" cy="1634859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Педагог - психолог 1 КК  Васильева Е.С.</a:t>
            </a:r>
          </a:p>
          <a:p>
            <a:pPr algn="ctr"/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МДОАУ 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«Детский сад № 99 комбинированного вида «Домовенок» г.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Орска»</a:t>
            </a:r>
          </a:p>
          <a:p>
            <a:pPr algn="l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821" y="2403232"/>
            <a:ext cx="3451225" cy="4161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7866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2025" y="149180"/>
            <a:ext cx="8596668" cy="12192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Документация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6325" y="1513853"/>
            <a:ext cx="8508229" cy="50324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о создании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ДОО.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Положение 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Консультационно-методическом Центре по оказанию методической, психолого-педагогической, диагностической и консультативной помощи родителям (законным представителям) детей, получающим дошкольное образования в форме семейного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о взаимных обязательствах ДОО и родителями (законными представителями) воспитанников.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График работы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Журнал учета обращений. </a:t>
            </a:r>
          </a:p>
          <a:p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55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2025" y="149180"/>
            <a:ext cx="8596668" cy="12192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Документация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6325" y="1513853"/>
            <a:ext cx="8508229" cy="50324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Журнал учета оказанной помощи.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Анкета для родителей (законных представителей).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Заявление родителей (законных представителей).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Ежегодный отчет о работе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Согласие родителя (законного представителя) на обработку его персональных данных и персональных данных ребенка (детей).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Заявление о согласии на проведение психолого-педагогического обследования ребенка специалистами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43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238" y="155042"/>
            <a:ext cx="9029700" cy="911757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Формы работы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939" y="1148861"/>
            <a:ext cx="8508229" cy="505264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о работе консультационно-методического центра (пункта)  на интернет-сайте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информационных стендах;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и групповые (очные) консультации для родителей (законных представителей);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занятия с родителями и их детьми с целью обучения способам взаимодействия с ребенком;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тренинги, практические семинары для родителей (законных представителей) с привлечением специалистов МДОО;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диагностические занятия с ребенком в присутствии с родителями;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семейные досуги;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83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681" y="187038"/>
            <a:ext cx="9190627" cy="185997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Оказание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помощи родителям (законным представителям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8538" y="2208202"/>
            <a:ext cx="8508229" cy="32107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КмЦ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оказывает методическую, педагогическую, диагностическую и консультативную помощь родителям (законным представителям) </a:t>
            </a:r>
            <a:r>
              <a:rPr lang="ru-RU" sz="24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детей, 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обеспечивающим получение детьми дошкольного образования в форме семейного </a:t>
            </a:r>
            <a:r>
              <a:rPr lang="ru-RU" sz="24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образования </a:t>
            </a:r>
            <a:r>
              <a:rPr lang="ru-RU" sz="24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на бесплатной основе.</a:t>
            </a:r>
            <a:endParaRPr lang="ru-RU" sz="24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08585"/>
            <a:ext cx="1669830" cy="2649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88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682" y="187038"/>
            <a:ext cx="9029700" cy="844593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Виды помощи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0888" y="1197352"/>
            <a:ext cx="8508229" cy="55082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Bef>
                <a:spcPts val="1200"/>
              </a:spcBef>
            </a:pP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подготовка 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рекомендаций по использованию в семейном образовании учебно-методических пособий  и дидактических материалов с учетом особенностей возраста и развития ребенка-дошкольника;</a:t>
            </a:r>
          </a:p>
          <a:p>
            <a:pPr algn="just"/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Психолого-педагогическая 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помощь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подготовка конкретных рекомендаций по возникшим проблемам в организации семейного образования ребенка-дошкольника;</a:t>
            </a:r>
          </a:p>
          <a:p>
            <a:pPr algn="just">
              <a:spcBef>
                <a:spcPts val="1200"/>
              </a:spcBef>
            </a:pP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Диагностическая 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выявление  проблем или затруднений родителей (законных представителей) детей дошкольного возраста  в организации семейного образования;</a:t>
            </a:r>
            <a:endParaRPr lang="ru-RU" sz="24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45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337042"/>
            <a:ext cx="8428892" cy="470780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Консультативная помощь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информации,  объем  и  формат которой определяются тематикой запроса.</a:t>
            </a:r>
          </a:p>
          <a:p>
            <a:r>
              <a:rPr lang="ru-RU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КмЦ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оказывает 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всестороннюю помощь родителям и детям без взимания с родителей платы: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письменному заявлению одного из родителей;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телефонному обращению одного из родителей;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личному обращению одного из родителей;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использованием информационно-коммуникационных сетей общего пользования.</a:t>
            </a:r>
          </a:p>
          <a:p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321603"/>
            <a:ext cx="8428892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Виды помощи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10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165" y="166255"/>
            <a:ext cx="8596668" cy="1184563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7030A0"/>
                </a:solidFill>
                <a:latin typeface="Times New Roman"/>
                <a:ea typeface="Times New Roman"/>
              </a:rPr>
              <a:t>Порядок организации оказания Помощи включает в себя следующие процедуры: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96291"/>
            <a:ext cx="8596668" cy="499466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занесение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запросов в различной форме (через официальный сайт, по телефону, лично в устной или письменной форме) в Журнал регистрации запросов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КмЦ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отметкой руководителя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КмЦ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 ответственных за исполнение запросов и сроках их исполнения;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согласия родителя (законного представителя) на обработку его персональных данных и персональных данных ребенка (детей);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договора между Организацией и родителями (законными представителями) в случае возникновения необходимости в длительном (более 2-х обращений) сотрудничестве для оказания помощи;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непосредственное осуществление консультирования в различных формах, определенных руководителем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КмЦ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родителями (законными представителями) в запросе;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занесение специалистами записей в Журнал регистрации индивидуальных приемов родителей (законных представителей</a:t>
            </a:r>
            <a:r>
              <a:rPr lang="ru-RU" sz="2000" dirty="0" smtClean="0"/>
              <a:t>). 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7817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677" y="215450"/>
            <a:ext cx="8311661" cy="13208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Модель работы консультативного центра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1291" y="1674255"/>
            <a:ext cx="8159263" cy="4408732"/>
          </a:xfrm>
          <a:ln w="76200"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Запрос родителей</a:t>
            </a:r>
          </a:p>
          <a:p>
            <a:pPr marL="0" indent="0" algn="ctr">
              <a:buNone/>
            </a:pP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Запись к специалистам</a:t>
            </a:r>
          </a:p>
          <a:p>
            <a:pPr marL="0" indent="0" algn="ctr">
              <a:buNone/>
            </a:pP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Прием специалистов по запросу</a:t>
            </a:r>
          </a:p>
          <a:p>
            <a:pPr marL="0" indent="0" algn="ctr">
              <a:buNone/>
            </a:pP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Помощь родителям и ребенку</a:t>
            </a:r>
            <a:endParaRPr lang="ru-RU" sz="28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834000" y="2109585"/>
            <a:ext cx="283335" cy="6697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805581" y="3183162"/>
            <a:ext cx="309093" cy="6954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4802920" y="4296054"/>
            <a:ext cx="311754" cy="631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488" y="2779287"/>
            <a:ext cx="3227512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711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05" y="173181"/>
            <a:ext cx="8674485" cy="174940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типичные проблемы волнующие родителей обращающихся в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КмЦ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6325" y="2015116"/>
            <a:ext cx="8596668" cy="406356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евозможность посещения ребенком дошкольного учреждения в силу специфики заболевания (данная проблема связана, прежде всего, с необходимостью комплексной помощи всех специалистов Центра родителям в вопросах воспитания, обучения и развития особого ребенка);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реодоление адаптационного периода у будущего воспитанника детского сада (эта проблема волнует наиболее многочисленную категорию взрослых, которая представлена разным составом: родители, бабушки, дедушки, опекуны);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оответствие психофизического развития ребенка возрастным нормам;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отовность ребенка к школьному обучению.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073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1457" y="293077"/>
            <a:ext cx="8596668" cy="13208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Основная задача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888698" cy="388077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аключается не только и не сколько в представлении родителям готовых рецептов по любой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воспитательно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-образовательной деятельности, но и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умении пробудить  и поддержать интерес к совместной деятельности со своими детьми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формировании практических навыков в  получении современной и достоверной педагогической информации.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69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580" y="199293"/>
            <a:ext cx="8572174" cy="85578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Актуальность и обоснование 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0410" y="1160585"/>
            <a:ext cx="8596668" cy="515815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indent="449580"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9580" algn="just"/>
            <a:r>
              <a:rPr lang="ru-RU" sz="2200" dirty="0">
                <a:solidFill>
                  <a:schemeClr val="tx1"/>
                </a:solidFill>
                <a:latin typeface="Times New Roman"/>
              </a:rPr>
              <a:t>Согласно пункту 3 статьи 64 ФЗ – 273  родители (законные представители) несовершеннолетних  обучающихся, обеспечивающие получение детьми дошкольного  образования в форме  семейного  образования, имеют право на получение методической, психолого-педагогической, диагностической и консультационной помощи  без  взимания 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</a:rPr>
              <a:t>платы, </a:t>
            </a:r>
            <a:r>
              <a:rPr lang="ru-RU" sz="2200" dirty="0">
                <a:solidFill>
                  <a:srgbClr val="FF0000"/>
                </a:solidFill>
                <a:latin typeface="Times New Roman"/>
              </a:rPr>
              <a:t>в том числе  в дошкольных образовательных организациях и общеобразовательных организациях, если в них созданы  соответствующие консультационно-методические  центры (пункты).</a:t>
            </a:r>
            <a:endParaRPr lang="ru-RU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buNone/>
            </a:pP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9580" algn="just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семье, несмотря на возрастающий уровень просвещенности, и информированности, взрослые члены семьи не всегда имеют достаточные педагогические и психологические знания, не умеют установить правильные отношения между собой и с ребёнком, не проявляют достаточной заботы в гармоничном воспитании и развитии его личности. 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661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795" y="246184"/>
            <a:ext cx="8596668" cy="13208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Результативность работы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5242" y="1797173"/>
            <a:ext cx="8596668" cy="388077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пределяется проведением мониторинга и отзывами родителей о динамике развития ребенка и положительными изменениями в его поведении, а также лучшим пониманием своего ребенка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2769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991930" y="1079065"/>
            <a:ext cx="6933859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6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</a:t>
            </a:r>
          </a:p>
          <a:p>
            <a:pPr algn="ctr"/>
            <a:r>
              <a:rPr lang="ru-RU" sz="6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6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  <a:endParaRPr lang="ru-RU" sz="6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466" y="2619472"/>
            <a:ext cx="3486871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588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154" y="398585"/>
            <a:ext cx="8992647" cy="413824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/>
              </a:rPr>
              <a:t>	</a:t>
            </a:r>
            <a:endParaRPr lang="ru-RU" sz="2400" dirty="0"/>
          </a:p>
          <a:p>
            <a:pPr indent="449580"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Семейное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воспитание,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настоящее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время,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испытывает серьёзный кризис. Поэтому идея создания консультационно-методических центров (пунктов) при дошкольных образовательных учреждениях предусматривает не только непосредственную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воспитательно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-образовательную работу с детьми, но и широкую работу с родителями. </a:t>
            </a:r>
          </a:p>
          <a:p>
            <a:pPr indent="449580"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Благодаря созданию консультационно-методических центров (пунктов)  педагоги смогут реализовывать задачи педагогического просвещения,   оказывать помощь семье в воспитании детей и подготовке их к школе, пропагандировать лучший опыт семейного воспитания, развивать преемственность между общественным и семейным воспитанием. </a:t>
            </a:r>
          </a:p>
          <a:p>
            <a:pPr algn="just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07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519" y="175847"/>
            <a:ext cx="8596668" cy="105507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Нормативная основа деятельности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9570" y="1336431"/>
            <a:ext cx="8581292" cy="522849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Организация получения дошкольного образования в форме семейного 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образования осуществляется </a:t>
            </a:r>
            <a:r>
              <a:rPr lang="ru-RU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соответствии с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15000"/>
              </a:lnSpc>
            </a:pP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Семейным </a:t>
            </a:r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кодексом Российской Федерации от 29.12.1995 № </a:t>
            </a: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223-ФЗ</a:t>
            </a:r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endParaRPr lang="ru-RU" sz="2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Федеральным </a:t>
            </a:r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законом от 29.12.2012 № 273-ФЗ «Об образовании в Российской Федерации» </a:t>
            </a:r>
            <a:endParaRPr lang="ru-RU" sz="2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Национальным </a:t>
            </a:r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проектом «Образование» (Паспорт проекта утв. Президиумом Совета при Президенте РФ по стратегическому развитию и национальным проектам, протоколом от 24.12.2018 N 16)</a:t>
            </a:r>
            <a:endParaRPr lang="ru-RU" sz="2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Приказом </a:t>
            </a:r>
            <a:r>
              <a:rPr lang="ru-RU" sz="22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Минобрнауки</a:t>
            </a:r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России от 17.10.2013 N 1155 (ред. от 21.01.2019) «Об утверждении федерального государственного образовательного стандарта дошкольного образования» </a:t>
            </a:r>
            <a:endParaRPr lang="ru-RU" sz="2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Федеральным </a:t>
            </a:r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законом от 27.07.2006 № 149 ФЗ «Об информации, информационных технологиях и защите информации»;</a:t>
            </a:r>
            <a:endParaRPr lang="ru-RU" sz="2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Федеральным </a:t>
            </a:r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законом от 27.07.2006 № 152 -</a:t>
            </a: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ФЗ</a:t>
            </a:r>
            <a:endParaRPr lang="ru-RU" sz="2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5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36573" y="991479"/>
            <a:ext cx="8596668" cy="512876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Постановлением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Правительства РФ от 27 октября 2016 г. N 1096 «Об утверждении перечня общественно полезных услуг и критериев оценки качества их оказания»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Приказом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Министерства образования и науки Российской Федерации от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30.08.2013</a:t>
            </a:r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№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1014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образования»;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Приказом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Министерства образования и науки Российской Федерации от 09.01.2014 №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«Об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утверждении Порядка применения организациями, образовательную деятельность, электронного обучения, дистанционных образовательных технологий при реализации образовательных программ»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3713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65019" y="586232"/>
            <a:ext cx="8821882" cy="499368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lvl="0" algn="just">
              <a:lnSpc>
                <a:spcPct val="115000"/>
              </a:lnSpc>
              <a:buClr>
                <a:srgbClr val="90C226"/>
              </a:buClr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itchFamily="18" charset="0"/>
              </a:rPr>
              <a:t>Письмом Министерства образования и науки Российской Федерации от 15.11.2013</a:t>
            </a: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№ НТ-1139/08 «Об организации получения образования в семейной форме</a:t>
            </a: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». 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Указ «О национальных целях и стратегических задачах развития Российской Федерации на период до 2024 года» 7 мая 2018 г. №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204.</a:t>
            </a:r>
          </a:p>
          <a:p>
            <a:pPr algn="just">
              <a:lnSpc>
                <a:spcPct val="115000"/>
              </a:lnSpc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Распоряжение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Минпросвещения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России от 01.03.2019 № Р-26 «Об утверждении Методических рекомендаций по организации процесса оказания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психолого-педагогической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методической и консультативной помощи родителям (законным представителям) детей, а также граждан, желающим принять на воспитание в свои семьи детей, оставшихся без попечения родителей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».</a:t>
            </a:r>
            <a:endParaRPr lang="ru-RU" sz="3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914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77780"/>
            <a:ext cx="8596668" cy="982097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задачи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КмЦ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8506" y="1981201"/>
            <a:ext cx="8596668" cy="271975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психолого-педагогической компетентности родителей (законных представителей), воспитывающих детей дошкольного возраста в форме семейного образования.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572" y="2681536"/>
            <a:ext cx="3322749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52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71500"/>
            <a:ext cx="8596668" cy="51642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Основные задачи: </a:t>
            </a:r>
            <a:r>
              <a:rPr lang="ru-RU" sz="3600" dirty="0" smtClean="0">
                <a:latin typeface="Times New Roman"/>
                <a:ea typeface="Times New Roman"/>
              </a:rPr>
              <a:t> 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оказание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консультативной помощи родителям (законным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представителям) детей, получающим дошкольное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образования в форме семейного образования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психолого-педагогическое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просвещение родителей с учетом индивидуальных особенностей, возможностей и потребностей семей;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своевременное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выявление детей раннего и дошкольного возраста с ограниченными возможностями здоровья с целью оказания им коррекционной помощи и психолого-педагогической поддержки их семьям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адаптация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социализация и интеграция детей с нарушениями развития (риском нарушения);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7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0070" y="550718"/>
            <a:ext cx="8596668" cy="488372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в социализации детей дошкольного возраста, не посещающих дошкольные образовательные учреждения;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равных стартовых возможностей детям 5-7 лет, не посещающих дошкольное образовательное учреждение, при поступлении в школу;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индивидуального маршрута и рекомендаций по оказанию ребёнку возможной психолого-педагогической помощи, организации их специального обучения и воспитания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семье;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существление связи между семьей и социальными, медицинскими  и другими организациями;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знакомление родителей (законных представителей) с новыми информационными технологиями в воспитании и обучении детей.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13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1084</TotalTime>
  <Words>1095</Words>
  <Application>Microsoft Office PowerPoint</Application>
  <PresentationFormat>Произвольный</PresentationFormat>
  <Paragraphs>110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Аспект</vt:lpstr>
      <vt:lpstr>  Консультационно-методический  центр (КмЦ) ДОУ, как модель обеспечивающая доступность дошкольного образования для родителей детей не посещающих ДОУ</vt:lpstr>
      <vt:lpstr>Актуальность и обоснование </vt:lpstr>
      <vt:lpstr>Презентация PowerPoint</vt:lpstr>
      <vt:lpstr>Нормативная основа деятельности КмЦ</vt:lpstr>
      <vt:lpstr>Презентация PowerPoint</vt:lpstr>
      <vt:lpstr>Презентация PowerPoint</vt:lpstr>
      <vt:lpstr>Цель и задачи КмЦ</vt:lpstr>
      <vt:lpstr>Презентация PowerPoint</vt:lpstr>
      <vt:lpstr>Презентация PowerPoint</vt:lpstr>
      <vt:lpstr>Документация КмЦ</vt:lpstr>
      <vt:lpstr>Документация КмЦ</vt:lpstr>
      <vt:lpstr>Формы работы КмЦ</vt:lpstr>
      <vt:lpstr>Оказание помощи родителям (законным представителям) в КмЦ</vt:lpstr>
      <vt:lpstr>Виды помощи</vt:lpstr>
      <vt:lpstr>Презентация PowerPoint</vt:lpstr>
      <vt:lpstr>Порядок организации оказания Помощи включает в себя следующие процедуры:</vt:lpstr>
      <vt:lpstr>Модель работы консультативного центра</vt:lpstr>
      <vt:lpstr>Наиболее типичные проблемы волнующие родителей обращающихся в КмЦ</vt:lpstr>
      <vt:lpstr>Основная задача КмЦ</vt:lpstr>
      <vt:lpstr>Результативность работы КмЦ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 опыта работы</dc:title>
  <dc:creator>1</dc:creator>
  <cp:lastModifiedBy>№99 Детский сад</cp:lastModifiedBy>
  <cp:revision>114</cp:revision>
  <dcterms:created xsi:type="dcterms:W3CDTF">2016-10-14T06:34:46Z</dcterms:created>
  <dcterms:modified xsi:type="dcterms:W3CDTF">2021-01-28T04:52:00Z</dcterms:modified>
</cp:coreProperties>
</file>