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91" autoAdjust="0"/>
  </p:normalViewPr>
  <p:slideViewPr>
    <p:cSldViewPr snapToGrid="0">
      <p:cViewPr varScale="1">
        <p:scale>
          <a:sx n="64" d="100"/>
          <a:sy n="64" d="100"/>
        </p:scale>
        <p:origin x="-85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829-4602-4DC3-BE60-7D6C6FF23DAA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2BA9-8755-47BE-BF6A-602526A06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9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829-4602-4DC3-BE60-7D6C6FF23DAA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2BA9-8755-47BE-BF6A-602526A06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74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829-4602-4DC3-BE60-7D6C6FF23DAA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2BA9-8755-47BE-BF6A-602526A06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69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829-4602-4DC3-BE60-7D6C6FF23DAA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2BA9-8755-47BE-BF6A-602526A065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1173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829-4602-4DC3-BE60-7D6C6FF23DAA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2BA9-8755-47BE-BF6A-602526A06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31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829-4602-4DC3-BE60-7D6C6FF23DAA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2BA9-8755-47BE-BF6A-602526A06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00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829-4602-4DC3-BE60-7D6C6FF23DAA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2BA9-8755-47BE-BF6A-602526A06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89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829-4602-4DC3-BE60-7D6C6FF23DAA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2BA9-8755-47BE-BF6A-602526A06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95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829-4602-4DC3-BE60-7D6C6FF23DAA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2BA9-8755-47BE-BF6A-602526A06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70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829-4602-4DC3-BE60-7D6C6FF23DAA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2BA9-8755-47BE-BF6A-602526A06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2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829-4602-4DC3-BE60-7D6C6FF23DAA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2BA9-8755-47BE-BF6A-602526A06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1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829-4602-4DC3-BE60-7D6C6FF23DAA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2BA9-8755-47BE-BF6A-602526A06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8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829-4602-4DC3-BE60-7D6C6FF23DAA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2BA9-8755-47BE-BF6A-602526A06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3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829-4602-4DC3-BE60-7D6C6FF23DAA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2BA9-8755-47BE-BF6A-602526A06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829-4602-4DC3-BE60-7D6C6FF23DAA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2BA9-8755-47BE-BF6A-602526A06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79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829-4602-4DC3-BE60-7D6C6FF23DAA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2BA9-8755-47BE-BF6A-602526A06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8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B829-4602-4DC3-BE60-7D6C6FF23DAA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2BA9-8755-47BE-BF6A-602526A06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5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57AB829-4602-4DC3-BE60-7D6C6FF23DAA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7342BA9-8755-47BE-BF6A-602526A06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516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48789" y="2966879"/>
            <a:ext cx="4686300" cy="204327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Подготовила : </a:t>
            </a:r>
            <a:br>
              <a:rPr lang="ru-RU" sz="3600" dirty="0" smtClean="0"/>
            </a:br>
            <a:r>
              <a:rPr lang="ru-RU" sz="3600" dirty="0" smtClean="0"/>
              <a:t>Воспитатель</a:t>
            </a:r>
            <a:br>
              <a:rPr lang="ru-RU" sz="3600" dirty="0" smtClean="0"/>
            </a:br>
            <a:r>
              <a:rPr lang="ru-RU" sz="3600" dirty="0" smtClean="0"/>
              <a:t>Мулдагильдинова  </a:t>
            </a:r>
            <a:br>
              <a:rPr lang="ru-RU" sz="3600" dirty="0" smtClean="0"/>
            </a:br>
            <a:r>
              <a:rPr lang="ru-RU" sz="3600" dirty="0" smtClean="0"/>
              <a:t>Надежда  Владимировна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1516" y="218629"/>
            <a:ext cx="10038397" cy="2114996"/>
          </a:xfrm>
        </p:spPr>
        <p:txBody>
          <a:bodyPr>
            <a:noAutofit/>
          </a:bodyPr>
          <a:lstStyle/>
          <a:p>
            <a:pPr algn="ctr"/>
            <a:endParaRPr lang="ru-RU" sz="4000" dirty="0" smtClean="0">
              <a:solidFill>
                <a:srgbClr val="FFFF00"/>
              </a:solidFill>
            </a:endParaRPr>
          </a:p>
          <a:p>
            <a:pPr algn="ctr"/>
            <a:endParaRPr lang="ru-RU" sz="4000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Муниципальное дошкольное автономное образовательное учреждение детский сад № 78 «Пчёлка» комбинированного вида г. Орска.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Тема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доклада</a:t>
            </a:r>
            <a:r>
              <a:rPr lang="ru-RU" sz="2800" dirty="0" smtClean="0">
                <a:solidFill>
                  <a:srgbClr val="FF0000"/>
                </a:solidFill>
              </a:rPr>
              <a:t>: «Влияние различных видов утренней гимнастики на физическое развитие дошкольников»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family-child.ru/wp-content/uploads/2015/03/%D0%A4%D0%B8%D0%B7%D0%BA%D1%83%D0%BB%D1%8C%D1%82%D1%83%D1%80%D0%BD%D1%8B%D0%B5-%D0%B7%D0%B0%D0%BD%D1%8F%D1%82%D0%B8%D1%8F-%D0%B2-%D0%B4%D0%B5%D1%82%D1%81%D0%BA%D0%BE%D0%BC-%D1%81%D0%B0%D0%B4%D1%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619375"/>
            <a:ext cx="3434239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1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4575" y="131358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Цель: формирование положительных эмоций в начале дня. Задачи: продолжать работу по укреплению здоровья детей, совершенствовать умения и навыки при выполнении упражнений с предметами (ленточками), приучать детей действовать совместно, в соответствии с сигналом.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3067913"/>
            <a:ext cx="7010400" cy="361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8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2" y="182880"/>
            <a:ext cx="4100439" cy="4691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87" y="182880"/>
            <a:ext cx="3439258" cy="4691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34" y="182879"/>
            <a:ext cx="3254326" cy="469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6932" y="5874868"/>
            <a:ext cx="9144000" cy="754025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rgbClr val="FF0000"/>
                </a:solidFill>
              </a:rPr>
              <a:t>Вывод</a:t>
            </a:r>
            <a:r>
              <a:rPr lang="ru-RU" sz="4000" dirty="0" smtClean="0"/>
              <a:t>: </a:t>
            </a:r>
            <a:r>
              <a:rPr lang="ru-RU" sz="4000" dirty="0" smtClean="0">
                <a:solidFill>
                  <a:schemeClr val="tx1"/>
                </a:solidFill>
              </a:rPr>
              <a:t>« Влияние различных видов утренней гимнастики на физическое развитие дошкольников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вовлекает весь организм ребенка в деятельное состояние, содействует обмену веществ, поднимает эмоциональный тонус, воспитывает внимание, целеустремленность, вызывает положительные эмоции радостные ощущения, повышает жизнедеятельность организма, дает высокий оздоровительный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эффект».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loud.prezentacii.org/18/08/71242/images/screen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608"/>
            <a:ext cx="10589455" cy="637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10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6" y="109404"/>
            <a:ext cx="9155112" cy="123481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Утренняя гимнастика.</a:t>
            </a:r>
          </a:p>
          <a:p>
            <a:pPr algn="l"/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2052" name="Picture 4" descr="http://player.myshared.ru/88/1394133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803010"/>
            <a:ext cx="10429875" cy="57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2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88/1394133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"/>
            <a:ext cx="9772649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9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clipartmax.com/png/middle/249-2496481_%D0%B4%D0%B5%D1%82%D1%81%D0%BA%D0%B0%D1%8F-%D0%B7%D0%B0%D1%80%D1%8F%D0%B4%D0%BA%D0%B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39714"/>
            <a:ext cx="2076792" cy="243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ytimg.com/vi/3Ve-h-5DuDo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39" y="239714"/>
            <a:ext cx="2346009" cy="243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47" y="112823"/>
            <a:ext cx="2686929" cy="26869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12823"/>
            <a:ext cx="2729132" cy="26869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6" y="3277771"/>
            <a:ext cx="2257571" cy="33199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2" y="3277769"/>
            <a:ext cx="2848415" cy="3319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33" y="3277769"/>
            <a:ext cx="2862483" cy="3319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090" y="3277769"/>
            <a:ext cx="2159098" cy="331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2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799" y="397035"/>
            <a:ext cx="9144000" cy="650715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Т</a:t>
            </a:r>
            <a:r>
              <a:rPr lang="ru-RU" sz="2000" dirty="0" smtClean="0"/>
              <a:t>радиционная </a:t>
            </a:r>
            <a:r>
              <a:rPr lang="ru-RU" sz="2000" dirty="0"/>
              <a:t>форма с использованием общеразвивающих упражнений с предметами или без </a:t>
            </a:r>
            <a:r>
              <a:rPr lang="ru-RU" sz="2000" dirty="0" smtClean="0"/>
              <a:t>них.</a:t>
            </a:r>
          </a:p>
          <a:p>
            <a:pPr algn="l"/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56" t="2155" r="466" b="23709"/>
          <a:stretch/>
        </p:blipFill>
        <p:spPr>
          <a:xfrm>
            <a:off x="390525" y="722392"/>
            <a:ext cx="9972675" cy="370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4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22" y="2820672"/>
            <a:ext cx="9144000" cy="754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333333"/>
                </a:solidFill>
                <a:latin typeface="YS Text"/>
              </a:rPr>
              <a:t>.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9004" r="50241"/>
          <a:stretch/>
        </p:blipFill>
        <p:spPr>
          <a:xfrm>
            <a:off x="333375" y="971549"/>
            <a:ext cx="9982200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7" y="140676"/>
            <a:ext cx="2581128" cy="29542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96" y="140676"/>
            <a:ext cx="3017227" cy="29542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51" y="140676"/>
            <a:ext cx="3551800" cy="29542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094" y="3418446"/>
            <a:ext cx="2757268" cy="33903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96" y="3418447"/>
            <a:ext cx="2919338" cy="33903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7" y="3418447"/>
            <a:ext cx="2796099" cy="33903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222" y="3418447"/>
            <a:ext cx="2271639" cy="324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9" y="239150"/>
            <a:ext cx="2834346" cy="4192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807" y="239150"/>
            <a:ext cx="3467394" cy="41921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71" y="239150"/>
            <a:ext cx="3586676" cy="4192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03" y="4628271"/>
            <a:ext cx="2602523" cy="212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7661" y="1240388"/>
            <a:ext cx="9144000" cy="75402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  </a:t>
            </a:r>
            <a:r>
              <a:rPr lang="ru-RU" sz="4000" dirty="0" smtClean="0">
                <a:solidFill>
                  <a:srgbClr val="FFFF00"/>
                </a:solidFill>
              </a:rPr>
              <a:t>Сюжетная </a:t>
            </a:r>
            <a:r>
              <a:rPr lang="ru-RU" sz="4000" dirty="0">
                <a:solidFill>
                  <a:srgbClr val="FFFF00"/>
                </a:solidFill>
              </a:rPr>
              <a:t>гимнастика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23" y="1927737"/>
            <a:ext cx="9828502" cy="37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8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452</TotalTime>
  <Words>141</Words>
  <Application>Microsoft Office PowerPoint</Application>
  <PresentationFormat>Произвольный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Глубина</vt:lpstr>
      <vt:lpstr>Подготовила :  Воспитатель Мулдагильдинова   Надежда  Владимировна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79058981189</cp:lastModifiedBy>
  <cp:revision>36</cp:revision>
  <dcterms:created xsi:type="dcterms:W3CDTF">2021-10-18T15:35:36Z</dcterms:created>
  <dcterms:modified xsi:type="dcterms:W3CDTF">2021-10-26T09:34:33Z</dcterms:modified>
</cp:coreProperties>
</file>