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1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7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6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8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7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7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0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450B-75AE-4B01-8517-7FB4B8FC2690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15E5-4E44-4C68-88B1-3209E3530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6" y="0"/>
            <a:ext cx="915547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0062" y="908720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i="0" u="none" strike="noStrike" dirty="0" smtClean="0">
                <a:solidFill>
                  <a:srgbClr val="3333FF"/>
                </a:solidFill>
                <a:effectLst/>
                <a:latin typeface="Times New Roman"/>
              </a:rPr>
              <a:t>Муниципальное дошкольное образовательное автономное учреждение</a:t>
            </a:r>
            <a:r>
              <a:rPr lang="ru-RU" sz="2000" b="1" dirty="0" smtClean="0">
                <a:solidFill>
                  <a:srgbClr val="3333FF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effectLst/>
              </a:rPr>
            </a:br>
            <a:r>
              <a:rPr lang="ru-RU" sz="2000" b="1" i="0" u="none" strike="noStrike" dirty="0" smtClean="0">
                <a:solidFill>
                  <a:srgbClr val="3333FF"/>
                </a:solidFill>
                <a:effectLst/>
                <a:latin typeface="Times New Roman"/>
              </a:rPr>
              <a:t>«Детский сад № 83 «Искорка» общеразвивающего вида с приоритетным осуществлением познавательно-речевого развития воспитанников» </a:t>
            </a:r>
            <a:r>
              <a:rPr lang="ru-RU" sz="2000" b="1" i="0" u="none" strike="noStrike" dirty="0" err="1" smtClean="0">
                <a:solidFill>
                  <a:srgbClr val="3333FF"/>
                </a:solidFill>
                <a:effectLst/>
                <a:latin typeface="Times New Roman"/>
              </a:rPr>
              <a:t>г.Орск</a:t>
            </a:r>
            <a:r>
              <a:rPr lang="ru-RU" sz="2000" b="1" dirty="0" err="1">
                <a:solidFill>
                  <a:srgbClr val="3333FF"/>
                </a:solidFill>
                <a:latin typeface="Times New Roman"/>
              </a:rPr>
              <a:t>а</a:t>
            </a:r>
            <a:r>
              <a:rPr lang="ru-RU" sz="2000" b="1" i="0" u="none" strike="noStrike" dirty="0" smtClean="0">
                <a:solidFill>
                  <a:srgbClr val="3333FF"/>
                </a:solidFill>
                <a:effectLst/>
                <a:latin typeface="Times New Roman"/>
              </a:rPr>
              <a:t> (ул. </a:t>
            </a:r>
            <a:r>
              <a:rPr lang="ru-RU" sz="2000" b="1" i="0" u="none" strike="noStrike" dirty="0" err="1" smtClean="0">
                <a:solidFill>
                  <a:srgbClr val="3333FF"/>
                </a:solidFill>
                <a:effectLst/>
                <a:latin typeface="Times New Roman"/>
              </a:rPr>
              <a:t>Медногорская</a:t>
            </a:r>
            <a:r>
              <a:rPr lang="ru-RU" sz="2000" b="1" i="0" u="none" strike="noStrike" dirty="0" smtClean="0">
                <a:solidFill>
                  <a:srgbClr val="3333FF"/>
                </a:solidFill>
                <a:effectLst/>
                <a:latin typeface="Times New Roman"/>
              </a:rPr>
              <a:t>, 33Б)</a:t>
            </a:r>
            <a:r>
              <a:rPr lang="ru-RU" b="1" dirty="0" smtClean="0">
                <a:solidFill>
                  <a:srgbClr val="3333FF"/>
                </a:solidFill>
                <a:effectLst/>
              </a:rPr>
              <a:t/>
            </a:r>
            <a:br>
              <a:rPr lang="ru-RU" b="1" dirty="0" smtClean="0">
                <a:solidFill>
                  <a:srgbClr val="3333FF"/>
                </a:solidFill>
                <a:effectLst/>
              </a:rPr>
            </a:b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65862" y="2132856"/>
            <a:ext cx="6806538" cy="36724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ПРЕЗЕНТАЦИЯ </a:t>
            </a:r>
          </a:p>
          <a:p>
            <a:pPr>
              <a:lnSpc>
                <a:spcPct val="115000"/>
              </a:lnSpc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для участия в муниципальном смотре-конкурсе </a:t>
            </a:r>
            <a:endParaRPr lang="ru-RU" sz="18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на лучшее оформление музыкального зала в ДОУ </a:t>
            </a:r>
            <a:endParaRPr lang="ru-RU" sz="18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«Музыкальный наш зал сказкой зимнею стал»</a:t>
            </a:r>
            <a:endParaRPr lang="ru-RU" sz="18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r">
              <a:spcBef>
                <a:spcPts val="0"/>
              </a:spcBef>
            </a:pPr>
            <a:r>
              <a:rPr lang="ru-RU" dirty="0" smtClean="0"/>
              <a:t>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Прояева</a:t>
            </a: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Олеговна,</a:t>
            </a:r>
          </a:p>
          <a:p>
            <a:pPr algn="r">
              <a:spcBef>
                <a:spcPts val="0"/>
              </a:spcBef>
            </a:pPr>
            <a:r>
              <a:rPr lang="ru-RU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руководитель,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  <a:endParaRPr lang="ru-RU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6" y="0"/>
            <a:ext cx="915547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220072" y="836712"/>
            <a:ext cx="3563888" cy="154203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i="0" u="none" strike="noStrike" dirty="0" smtClean="0">
                <a:solidFill>
                  <a:srgbClr val="3333FF"/>
                </a:solidFill>
                <a:effectLst/>
                <a:latin typeface="Times New Roman"/>
              </a:rPr>
              <a:t>Все атрибуты, украшения и оформление зала – авторские и  сделаны руками педагогов и родителей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65862" y="2132856"/>
            <a:ext cx="6806538" cy="36724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endParaRPr lang="ru-RU" sz="1800" b="1" dirty="0" smtClean="0">
              <a:solidFill>
                <a:srgbClr val="FF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r"/>
            <a:r>
              <a:rPr lang="ru-RU" dirty="0" smtClean="0"/>
              <a:t> </a:t>
            </a:r>
            <a:endPara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06927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6" y="0"/>
            <a:ext cx="9155476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65862" y="2132856"/>
            <a:ext cx="6806538" cy="36724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endParaRPr lang="ru-RU" sz="1800" b="1" dirty="0" smtClean="0">
              <a:solidFill>
                <a:srgbClr val="FF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r"/>
            <a:r>
              <a:rPr lang="ru-RU" dirty="0" smtClean="0"/>
              <a:t> </a:t>
            </a:r>
            <a:endPara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4" y="957387"/>
            <a:ext cx="3525358" cy="4700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7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6" y="0"/>
            <a:ext cx="9155476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65862" y="2132856"/>
            <a:ext cx="6806538" cy="36724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endParaRPr lang="ru-RU" sz="1800" b="1" dirty="0" smtClean="0">
              <a:solidFill>
                <a:srgbClr val="FF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r"/>
            <a:r>
              <a:rPr lang="ru-RU" dirty="0" smtClean="0"/>
              <a:t> </a:t>
            </a:r>
            <a:endPara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572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3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6" y="0"/>
            <a:ext cx="9155476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65862" y="2132856"/>
            <a:ext cx="6806538" cy="36724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endParaRPr lang="ru-RU" sz="1800" b="1" dirty="0" smtClean="0">
              <a:solidFill>
                <a:srgbClr val="FF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r"/>
            <a:r>
              <a:rPr lang="ru-RU" dirty="0" smtClean="0"/>
              <a:t> </a:t>
            </a:r>
            <a:endPara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060"/>
            <a:ext cx="457200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7226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9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дошкольное образовательное автономное учреждение «Детский сад № 83 «Искорка» общеразвивающего вида с приоритетным осуществлением познавательно-речевого развития воспитанников» г.Орска (ул. Медногорская, 33Б)  </vt:lpstr>
      <vt:lpstr>Все атрибуты, украшения и оформление зала – авторские и  сделаны руками педагогов и родителей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</cp:revision>
  <dcterms:created xsi:type="dcterms:W3CDTF">2021-12-29T10:38:30Z</dcterms:created>
  <dcterms:modified xsi:type="dcterms:W3CDTF">2021-12-29T11:06:28Z</dcterms:modified>
</cp:coreProperties>
</file>