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838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№92 г.Орска»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00" y="4724400"/>
            <a:ext cx="2133600" cy="18288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категории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Дариха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Кыдыралиевна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MAN\Desktop\лэп\IMG_20240121_170951_412.jpg"/>
          <p:cNvPicPr>
            <a:picLocks noChangeAspect="1" noChangeArrowheads="1"/>
          </p:cNvPicPr>
          <p:nvPr/>
        </p:nvPicPr>
        <p:blipFill>
          <a:blip r:embed="rId2"/>
          <a:srcRect t="13333" r="8519" b="11111"/>
          <a:stretch>
            <a:fillRect/>
          </a:stretch>
        </p:blipFill>
        <p:spPr bwMode="auto">
          <a:xfrm>
            <a:off x="609600" y="1600200"/>
            <a:ext cx="4114800" cy="4678125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76800" y="1752600"/>
            <a:ext cx="38100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«Детям знать положено правило дорожные»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40121_170951_2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4267200" cy="528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685800"/>
            <a:ext cx="434340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кармашек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«Виды транспорта,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светофор»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3048000"/>
            <a:ext cx="35814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расширить, систематизировать и закрепить знания детей о ПДД и правилах поведения на дороге. 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19600" y="990600"/>
            <a:ext cx="419100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и 3 кармашки «Дидактические игры по ПДД»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895600"/>
            <a:ext cx="403860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Расширить представления детей 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правилах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строением улицы 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дорожными знаками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предназначенными для водителей и пешеходов.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0240121_170951_497.jpg"/>
          <p:cNvPicPr>
            <a:picLocks noChangeAspect="1"/>
          </p:cNvPicPr>
          <p:nvPr/>
        </p:nvPicPr>
        <p:blipFill>
          <a:blip r:embed="rId2"/>
          <a:srcRect t="20635" r="529"/>
          <a:stretch>
            <a:fillRect/>
          </a:stretch>
        </p:blipFill>
        <p:spPr>
          <a:xfrm>
            <a:off x="457200" y="762000"/>
            <a:ext cx="40386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2000"/>
            <a:ext cx="41910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кармашек «Рассказ по ПДД»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40121_170950_8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0"/>
            <a:ext cx="3905250" cy="520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2895600"/>
            <a:ext cx="40386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закреплять знания про правила дорожного поведения. Развивать связную речь детей,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рифмовать слова, внимание, память.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533400"/>
            <a:ext cx="3733800" cy="19202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кармашек «Памятка пешехода»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MAN\Desktop\лэп\IMG_20240119_164859_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4000500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29200" y="2743200"/>
            <a:ext cx="3505200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навыки личной безопасности и чувство самосохранения;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чувство ответственности.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AN\Desktop\лэп\1675442505_gas-kvas-com-p-pdd-fonovii-risunok-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109</Words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Муниципальное дошкольное образовательное автономное учреждение  «Детский сад №92 г.Орска»</vt:lpstr>
      <vt:lpstr>1 кармашек  «Виды транспорта, светофор»</vt:lpstr>
      <vt:lpstr>2 и 3 кармашки «Дидактические игры по ПДД»</vt:lpstr>
      <vt:lpstr>4 кармашек «Рассказ по ПДД»</vt:lpstr>
      <vt:lpstr>5 кармашек «Памятка пешехода»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 «Детский сад №92 г.Орска»</dc:title>
  <dc:creator>AMAN</dc:creator>
  <cp:lastModifiedBy>AMAN</cp:lastModifiedBy>
  <cp:revision>7</cp:revision>
  <dcterms:created xsi:type="dcterms:W3CDTF">2024-01-21T12:07:19Z</dcterms:created>
  <dcterms:modified xsi:type="dcterms:W3CDTF">2024-01-21T12:56:03Z</dcterms:modified>
</cp:coreProperties>
</file>