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2" r:id="rId5"/>
    <p:sldId id="263" r:id="rId6"/>
    <p:sldId id="258" r:id="rId7"/>
    <p:sldId id="257" r:id="rId8"/>
    <p:sldId id="260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84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1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80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81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31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51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38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275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03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494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9C2E3-CD61-409B-A390-1BFFC1A4ACCE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8E69C-73AA-46D5-87AA-9F354EF32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57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Конкурс-выставка творческих прикладных </a:t>
            </a:r>
            <a:r>
              <a:rPr lang="ru-RU" dirty="0" smtClean="0"/>
              <a:t>работ «</a:t>
            </a:r>
            <a:r>
              <a:rPr lang="ru-RU" dirty="0" smtClean="0"/>
              <a:t>Матрешка – русская краса»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Подготовили </a:t>
            </a:r>
            <a:r>
              <a:rPr lang="ru-RU" dirty="0" smtClean="0">
                <a:solidFill>
                  <a:srgbClr val="7030A0"/>
                </a:solidFill>
              </a:rPr>
              <a:t>воспитанники дошкольных групп МОАУ «СОШ № 54 </a:t>
            </a:r>
            <a:r>
              <a:rPr lang="ru-RU" dirty="0" err="1" smtClean="0">
                <a:solidFill>
                  <a:srgbClr val="7030A0"/>
                </a:solidFill>
              </a:rPr>
              <a:t>г.Орска</a:t>
            </a:r>
            <a:r>
              <a:rPr lang="ru-RU" dirty="0" smtClean="0">
                <a:solidFill>
                  <a:srgbClr val="7030A0"/>
                </a:solidFill>
              </a:rPr>
              <a:t>» и </a:t>
            </a:r>
            <a:r>
              <a:rPr lang="ru-RU" dirty="0" smtClean="0">
                <a:solidFill>
                  <a:srgbClr val="7030A0"/>
                </a:solidFill>
              </a:rPr>
              <a:t>воспитатель Ефимова С.А.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37" b="24506"/>
          <a:stretch/>
        </p:blipFill>
        <p:spPr>
          <a:xfrm>
            <a:off x="0" y="-99392"/>
            <a:ext cx="9144000" cy="2472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302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Иноземцев Богдан, 5 лет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70" b="10731"/>
          <a:stretch/>
        </p:blipFill>
        <p:spPr>
          <a:xfrm>
            <a:off x="1043608" y="1340768"/>
            <a:ext cx="4462700" cy="5299656"/>
          </a:xfrm>
        </p:spPr>
      </p:pic>
      <p:sp>
        <p:nvSpPr>
          <p:cNvPr id="5" name="TextBox 4"/>
          <p:cNvSpPr txBox="1"/>
          <p:nvPr/>
        </p:nvSpPr>
        <p:spPr>
          <a:xfrm>
            <a:off x="5580112" y="2132856"/>
            <a:ext cx="33123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Меня зовут Богдан. Я умею складывать оригами.</a:t>
            </a:r>
          </a:p>
          <a:p>
            <a:r>
              <a:rPr lang="ru-RU" sz="2800" dirty="0" smtClean="0"/>
              <a:t> Вот какие матрёшки у меня получились!!!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17202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88640"/>
            <a:ext cx="4680520" cy="6552728"/>
          </a:xfrm>
        </p:spPr>
      </p:pic>
    </p:spTree>
    <p:extLst>
      <p:ext uri="{BB962C8B-B14F-4D97-AF65-F5344CB8AC3E}">
        <p14:creationId xmlns:p14="http://schemas.microsoft.com/office/powerpoint/2010/main" val="822905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60648"/>
            <a:ext cx="5112568" cy="6336704"/>
          </a:xfrm>
        </p:spPr>
      </p:pic>
    </p:spTree>
    <p:extLst>
      <p:ext uri="{BB962C8B-B14F-4D97-AF65-F5344CB8AC3E}">
        <p14:creationId xmlns:p14="http://schemas.microsoft.com/office/powerpoint/2010/main" val="322097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375245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Ларин Максим, 6 лет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980728"/>
            <a:ext cx="3785468" cy="5738118"/>
          </a:xfrm>
        </p:spPr>
      </p:pic>
      <p:sp>
        <p:nvSpPr>
          <p:cNvPr id="5" name="TextBox 4"/>
          <p:cNvSpPr txBox="1"/>
          <p:nvPr/>
        </p:nvSpPr>
        <p:spPr>
          <a:xfrm>
            <a:off x="6300192" y="2420888"/>
            <a:ext cx="24482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Мою матрешку зовут Катя, она живет у меня дома. </a:t>
            </a:r>
          </a:p>
          <a:p>
            <a:r>
              <a:rPr lang="ru-RU" sz="2800" dirty="0" smtClean="0"/>
              <a:t>Я очень часто с ней играю.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751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err="1" smtClean="0"/>
              <a:t>Муздина</a:t>
            </a:r>
            <a:r>
              <a:rPr lang="ru-RU" dirty="0" smtClean="0"/>
              <a:t> Александра, 5 лет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4" t="5051" r="6368" b="7022"/>
          <a:stretch/>
        </p:blipFill>
        <p:spPr>
          <a:xfrm>
            <a:off x="1835696" y="980728"/>
            <a:ext cx="4392488" cy="5544615"/>
          </a:xfrm>
        </p:spPr>
      </p:pic>
      <p:sp>
        <p:nvSpPr>
          <p:cNvPr id="5" name="TextBox 4"/>
          <p:cNvSpPr txBox="1"/>
          <p:nvPr/>
        </p:nvSpPr>
        <p:spPr>
          <a:xfrm>
            <a:off x="6228184" y="1988840"/>
            <a:ext cx="28083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 моя матрёшка такая модница!!!</a:t>
            </a:r>
          </a:p>
          <a:p>
            <a:r>
              <a:rPr lang="ru-RU" sz="2800" dirty="0" smtClean="0"/>
              <a:t>Она любит наряжаться и обожает  всё блестящее.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4630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Иноземцева</a:t>
            </a:r>
            <a:r>
              <a:rPr lang="ru-RU" dirty="0" smtClean="0"/>
              <a:t> Мирослава, 6 лет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98156"/>
            <a:ext cx="4145508" cy="5527344"/>
          </a:xfrm>
        </p:spPr>
      </p:pic>
      <p:pic>
        <p:nvPicPr>
          <p:cNvPr id="5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340768"/>
            <a:ext cx="4313453" cy="323509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99992" y="4797152"/>
            <a:ext cx="44644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Мою милую </a:t>
            </a:r>
            <a:r>
              <a:rPr lang="ru-RU" sz="2800" dirty="0" err="1" smtClean="0"/>
              <a:t>матрёшечку</a:t>
            </a:r>
            <a:r>
              <a:rPr lang="ru-RU" sz="2800" dirty="0" smtClean="0"/>
              <a:t> зовут Машенька.</a:t>
            </a:r>
          </a:p>
          <a:p>
            <a:r>
              <a:rPr lang="ru-RU" sz="2800" dirty="0" smtClean="0"/>
              <a:t>Найдете её на следующем фото? Куда она спряталась?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1465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325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4380" y="332656"/>
            <a:ext cx="8229600" cy="1143000"/>
          </a:xfrm>
        </p:spPr>
        <p:txBody>
          <a:bodyPr/>
          <a:lstStyle/>
          <a:p>
            <a:r>
              <a:rPr lang="ru-RU" dirty="0" err="1" smtClean="0"/>
              <a:t>Колпакова</a:t>
            </a:r>
            <a:r>
              <a:rPr lang="ru-RU" dirty="0" smtClean="0"/>
              <a:t> Виктория, 6 лет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ме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0" r="6933"/>
          <a:stretch/>
        </p:blipFill>
        <p:spPr>
          <a:xfrm rot="5400000">
            <a:off x="913402" y="750894"/>
            <a:ext cx="5621662" cy="65133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14672" y="1916832"/>
            <a:ext cx="22149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Мне показали</a:t>
            </a:r>
          </a:p>
          <a:p>
            <a:r>
              <a:rPr lang="ru-RU" dirty="0"/>
              <a:t>в</a:t>
            </a:r>
            <a:r>
              <a:rPr lang="ru-RU" dirty="0" smtClean="0"/>
              <a:t>от такую матрешку </a:t>
            </a:r>
          </a:p>
          <a:p>
            <a:r>
              <a:rPr lang="ru-RU" dirty="0" smtClean="0"/>
              <a:t>и я для неё сделала</a:t>
            </a:r>
          </a:p>
          <a:p>
            <a:r>
              <a:rPr lang="ru-RU" dirty="0" smtClean="0"/>
              <a:t> подружку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0160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r>
              <a:rPr lang="ru-RU" dirty="0" err="1" smtClean="0"/>
              <a:t>Колпакова</a:t>
            </a:r>
            <a:r>
              <a:rPr lang="ru-RU" dirty="0" smtClean="0"/>
              <a:t> Виктория, 6 лет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16372" y="1217390"/>
            <a:ext cx="5400602" cy="521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253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Колпакова</a:t>
            </a:r>
            <a:r>
              <a:rPr lang="ru-RU" dirty="0" smtClean="0"/>
              <a:t> Виктория, 6 лет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71599" y="1268759"/>
            <a:ext cx="7128791" cy="5328592"/>
          </a:xfrm>
        </p:spPr>
      </p:pic>
    </p:spTree>
    <p:extLst>
      <p:ext uri="{BB962C8B-B14F-4D97-AF65-F5344CB8AC3E}">
        <p14:creationId xmlns:p14="http://schemas.microsoft.com/office/powerpoint/2010/main" val="3600015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Липаев</a:t>
            </a:r>
            <a:r>
              <a:rPr lang="ru-RU" dirty="0" smtClean="0"/>
              <a:t> Никита, 6 лет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366" y="1412776"/>
            <a:ext cx="3801870" cy="5256584"/>
          </a:xfrm>
        </p:spPr>
      </p:pic>
      <p:sp>
        <p:nvSpPr>
          <p:cNvPr id="5" name="TextBox 4"/>
          <p:cNvSpPr txBox="1"/>
          <p:nvPr/>
        </p:nvSpPr>
        <p:spPr>
          <a:xfrm>
            <a:off x="6156176" y="3011233"/>
            <a:ext cx="2862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Барышня- матрёшка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107443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146</Words>
  <Application>Microsoft Office PowerPoint</Application>
  <PresentationFormat>Экран (4:3)</PresentationFormat>
  <Paragraphs>24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Конкурс-выставка творческих прикладных работ «Матрешка – русская краса»</vt:lpstr>
      <vt:lpstr>Ларин Максим, 6 лет</vt:lpstr>
      <vt:lpstr>Муздина Александра, 5 лет</vt:lpstr>
      <vt:lpstr>Иноземцева Мирослава, 6 лет</vt:lpstr>
      <vt:lpstr>Презентация PowerPoint</vt:lpstr>
      <vt:lpstr>Колпакова Виктория, 6 лет</vt:lpstr>
      <vt:lpstr>Колпакова Виктория, 6 лет</vt:lpstr>
      <vt:lpstr>Колпакова Виктория, 6 лет</vt:lpstr>
      <vt:lpstr>Липаев Никита, 6 лет</vt:lpstr>
      <vt:lpstr>Иноземцев Богдан, 5 лет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прикладных работ «Матрешка»</dc:title>
  <dc:creator>DEXP</dc:creator>
  <cp:lastModifiedBy>DEXP</cp:lastModifiedBy>
  <cp:revision>12</cp:revision>
  <dcterms:created xsi:type="dcterms:W3CDTF">2022-10-24T12:30:45Z</dcterms:created>
  <dcterms:modified xsi:type="dcterms:W3CDTF">2022-10-25T04:37:13Z</dcterms:modified>
</cp:coreProperties>
</file>