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2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3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6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7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8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2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2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9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17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2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4A45-8384-4B62-8C8D-B1E6563394F7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CC6E-718A-4A65-A9AC-4AFCF3833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7" y="121599"/>
            <a:ext cx="8892032" cy="652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764" y="210942"/>
            <a:ext cx="8352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конкурс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165" y="1844824"/>
            <a:ext cx="78701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«Музыкальный наш зал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казкой зимнею стал»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87" y="5963784"/>
            <a:ext cx="3366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Герасимова Наталья Васильевна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2165" y="5963784"/>
            <a:ext cx="288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Громова Лариса Николаевна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104" y="6307943"/>
            <a:ext cx="4608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МДОАУ «Детский сад № 96 «Рябинка» г. Орска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892033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6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779465" cy="28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1" y="3212976"/>
            <a:ext cx="2448272" cy="348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14687"/>
            <a:ext cx="4883599" cy="361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5635"/>
            <a:ext cx="514846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Оформление боковой стены зала</a:t>
            </a:r>
            <a:endParaRPr lang="ru-RU" sz="2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822085"/>
            <a:ext cx="43807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Зимние окна, падающие крупные  хлопья снега, разноразмерные елочки – все вырезалось из пенопласта. В декорировании использовались веточки ели, ягоды, шишки, новогодние гирлянды, шары. Цветовая гамма: ягодный , золото, травяная зелень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20459"/>
            <a:ext cx="4222846" cy="316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3" y="3547254"/>
            <a:ext cx="4187361" cy="314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3" y="184991"/>
            <a:ext cx="2139366" cy="2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24" y="222172"/>
            <a:ext cx="2592288" cy="28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724" y="27336"/>
            <a:ext cx="35114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Ажурная деревянная ширма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725" y="504617"/>
            <a:ext cx="3511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Ширма изготовлена из тонких  деревянных реек. При декорировании использовались: еловая гирлянда, золотые банты, бусы, шары в ягодной, золотой , зеленой цветовой гамме. Ширма  полифункциональна по своему применению: ажурное окно, воротца, задник.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70" y="203539"/>
            <a:ext cx="4104456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0" y="172266"/>
            <a:ext cx="3678558" cy="436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70" y="3603223"/>
            <a:ext cx="4126236" cy="30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550" y="4536336"/>
            <a:ext cx="4220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Декоративные атрибуты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450" y="5199236"/>
            <a:ext cx="4368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Сказочный банкомат, в который дети опускали монетки-снежинки и получали из приемника настоящие подарки. Светящийся сказочный ларец помогал детям встречать героев.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3318"/>
            <a:ext cx="885698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305" y="5800708"/>
            <a:ext cx="7107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Новым 2022 Годом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147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17</cp:revision>
  <dcterms:created xsi:type="dcterms:W3CDTF">2021-12-22T11:20:29Z</dcterms:created>
  <dcterms:modified xsi:type="dcterms:W3CDTF">2021-12-22T15:36:17Z</dcterms:modified>
</cp:coreProperties>
</file>