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642" autoAdjust="0"/>
  </p:normalViewPr>
  <p:slideViewPr>
    <p:cSldViewPr>
      <p:cViewPr varScale="1">
        <p:scale>
          <a:sx n="84" d="100"/>
          <a:sy n="84" d="100"/>
        </p:scale>
        <p:origin x="-8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001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 «Средняя общеобразовательная школа №24 города Орска»</a:t>
            </a:r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500174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Дидактическая игра по финансовой грамотности: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«Семейный бюджет»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2198" y="4929198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квалификационной категории </a:t>
            </a:r>
          </a:p>
          <a:p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Козубова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О.П.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«Семейный бюджет»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формирование знаний детей о расходах и доходах семьи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познакомить детей с многообразием потребностей человека;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 научить определять разницу между «хочу» и «надо»;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развивать у детей кругозор и познавательный интерес;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воспитывать социально-нравственные качества: бережливость, рачительность, смекалку, трудолюбие. 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Описание игры: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детям предлагается 2 кошелька: «расходы семьи», «доходы семьи», маленькие карточки с различными изображениями. Участники игры определяют очерёдность хода. Первый игрок берёт любую карточку и смотрит к какому кошельку она подходит ( к расходам или доходам), объясняет свой выбор.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 предназначена для детей 6-7 лет.</a:t>
            </a:r>
          </a:p>
          <a:p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\Desktop\IMG_20240121_154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72" y="-8715460"/>
            <a:ext cx="3640540" cy="2643206"/>
          </a:xfrm>
          <a:prstGeom prst="rect">
            <a:avLst/>
          </a:prstGeom>
          <a:noFill/>
        </p:spPr>
      </p:pic>
      <p:pic>
        <p:nvPicPr>
          <p:cNvPr id="1027" name="Picture 3" descr="C:\Users\g\Desktop\IMG_20240121_154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222" cy="357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g\Desktop\IMG_20240121_1545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357562"/>
            <a:ext cx="4707214" cy="339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\Desktop\IMG_20240121_15444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363577" cy="557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714488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</TotalTime>
  <Words>61</Words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</dc:creator>
  <cp:lastModifiedBy>g</cp:lastModifiedBy>
  <cp:revision>11</cp:revision>
  <dcterms:created xsi:type="dcterms:W3CDTF">2024-01-20T14:05:43Z</dcterms:created>
  <dcterms:modified xsi:type="dcterms:W3CDTF">2024-01-30T07:48:44Z</dcterms:modified>
</cp:coreProperties>
</file>