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70" r:id="rId6"/>
    <p:sldId id="260" r:id="rId7"/>
    <p:sldId id="268" r:id="rId8"/>
    <p:sldId id="271" r:id="rId9"/>
    <p:sldId id="261" r:id="rId10"/>
    <p:sldId id="262" r:id="rId11"/>
    <p:sldId id="263" r:id="rId12"/>
    <p:sldId id="264" r:id="rId13"/>
    <p:sldId id="269" r:id="rId14"/>
    <p:sldId id="265" r:id="rId15"/>
    <p:sldId id="266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78" d="100"/>
          <a:sy n="78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C4B40-40BB-43AF-8949-9B3233381BD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7029-9954-486C-9A53-1D1F6B4F0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3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81386-1F00-46BD-B508-2C73536A9270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F1918-BE77-44B1-B991-6BB698A1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22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25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71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56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6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5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0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45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7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2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4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704A-8476-4CED-AEEB-0E5E4F85D43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67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AFB1-69DC-44F8-9439-7162752E851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87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A0E7-BCBD-4BB0-8954-D8812C49858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7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4E86-E248-4A0F-B112-43217713A5A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1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DFF0-4D76-49A5-9D0F-87097ABCAE2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1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4141-6DC3-49BB-AC14-7BA6D95DC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5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494D-0AEE-43A9-9AE1-B4073C8979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90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1081-DB23-4921-8EF1-05CE26F04A7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39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7E75-667E-4E54-A75C-0336BFF07DA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81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698-4154-42C8-A2DF-8BD1EC7C2F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83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3690-C844-4D6D-9462-07417A4AD9E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96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4141-6DC3-49BB-AC14-7BA6D95DC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51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8856984" cy="37890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МДОАУ «Детский сад № 106 «Анютины глазки» комбинированного вида» г. Орска</a:t>
            </a:r>
            <a:br>
              <a:rPr lang="ru-RU" sz="1600" b="1" kern="1200" dirty="0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</a:br>
            <a:br>
              <a:rPr lang="ru-RU" sz="1600" b="1" kern="1200" dirty="0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</a:br>
            <a:br>
              <a:rPr lang="ru-RU" sz="2800" kern="1200" dirty="0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</a:br>
            <a:br>
              <a:rPr lang="ru-RU" sz="2800" kern="1200" dirty="0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</a:br>
            <a:br>
              <a:rPr lang="ru-RU" sz="2800" kern="1200" dirty="0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</a:br>
            <a:r>
              <a:rPr lang="ru-RU" sz="2800" b="1" kern="1200" dirty="0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«</a:t>
            </a:r>
            <a:r>
              <a:rPr lang="ru-RU" sz="4000" b="1" kern="1200" dirty="0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С</a:t>
            </a:r>
            <a:r>
              <a:rPr lang="en-US" sz="4000" b="1" kern="1200" dirty="0" err="1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емейные</a:t>
            </a:r>
            <a:r>
              <a:rPr lang="en-US" sz="4000" b="1" kern="1200" dirty="0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 </a:t>
            </a:r>
            <a:r>
              <a:rPr lang="en-US" sz="4000" b="1" kern="1200" dirty="0" err="1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традиции</a:t>
            </a:r>
            <a:r>
              <a:rPr lang="ru-RU" sz="4000" b="1" kern="1200" dirty="0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 казахского народа</a:t>
            </a:r>
            <a:r>
              <a:rPr lang="en-US" sz="4000" b="1" kern="1200" dirty="0">
                <a:solidFill>
                  <a:srgbClr val="FFFF00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678" y="4221088"/>
            <a:ext cx="6858000" cy="2342431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выполнил:</a:t>
            </a:r>
          </a:p>
          <a:p>
            <a:pPr marL="0" indent="0" algn="r">
              <a:buNone/>
            </a:pP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Ермагамбетов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Дархан</a:t>
            </a:r>
          </a:p>
          <a:p>
            <a:pPr marL="0" indent="0" algn="r">
              <a:buNone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Руководители:</a:t>
            </a:r>
          </a:p>
          <a:p>
            <a:pPr marL="0" indent="0" algn="r">
              <a:buNone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Витько Т.Н. воспитатель  </a:t>
            </a:r>
          </a:p>
          <a:p>
            <a:pPr marL="0" indent="0" algn="r">
              <a:buNone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высшей квалификационной категории</a:t>
            </a:r>
          </a:p>
          <a:p>
            <a:pPr marL="0" indent="0" algn="r">
              <a:buNone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Шуваева Е.А. учитель-логопед</a:t>
            </a:r>
          </a:p>
          <a:p>
            <a:pPr marL="0" indent="0" algn="r">
              <a:buNone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 </a:t>
            </a:r>
          </a:p>
          <a:p>
            <a:pPr marL="0" indent="0" algn="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5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6408"/>
            <a:ext cx="3312368" cy="4869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Казакша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курес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(борьба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казахски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 вид спортивной борьбы у казахского народа.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Казакша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курес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является одним из древних видов спорта у казахов.  Соревнования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казакша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курес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проводятся на праздниках и торжествах.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8640"/>
            <a:ext cx="51845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8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311"/>
            <a:ext cx="8352928" cy="1542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Очень красивый обряд у казахов – свадьба. До свадьбы жених и невеста не должны общаться друг с другом. 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1110"/>
            <a:ext cx="806489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1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189826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Моя исследовательская работа убедила меня в том, что надо знать традиции и обряды своего народа, но для того, чтобы понять их истоки  необходимо, прежде всего, изучать историю своего народа,       его культуру, соприкоснуться с его жизнью и бытом.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  что все у меня впереди.</a:t>
            </a:r>
          </a:p>
        </p:txBody>
      </p:sp>
    </p:spTree>
    <p:extLst>
      <p:ext uri="{BB962C8B-B14F-4D97-AF65-F5344CB8AC3E}">
        <p14:creationId xmlns:p14="http://schemas.microsoft.com/office/powerpoint/2010/main" val="349930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873770"/>
            <a:ext cx="6213376" cy="48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нашей области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разных народов не счесть.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надо пророком быть,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это знают: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дружно жить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Почитаем за честь-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Уважение к культуре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Любой в этом нам помогает!</a:t>
            </a:r>
          </a:p>
        </p:txBody>
      </p:sp>
    </p:spTree>
    <p:extLst>
      <p:ext uri="{BB962C8B-B14F-4D97-AF65-F5344CB8AC3E}">
        <p14:creationId xmlns:p14="http://schemas.microsoft.com/office/powerpoint/2010/main" val="60365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949899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3876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61926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 национальности я казах. Поэтому я выбрал тему : «Народные семейные традиции» и начал свое исследование.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 живу в России, но это не дает мне право забывать  свои национальные традиции и обряды;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Моя цель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исследовать, какие национальные традиции и обряды есть у казахского народа, выяснить, поддерживаются  ли эти традиции в моей семье.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адачи: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познакомиться с традициями казахского народа,                                                          - постараться соблюдать их и сохранить для следующих поколений.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могу предположить, что в моей семье соблюдаются национальные казахские традиции и обычаи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595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64896" cy="259228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Каза́хи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  тюркский    народ, коренное население Казахстана. Казахи также издавна проживают в смежных с Казахстаном районах Китая, России, Узбекистана, Туркмении и на западе Монголии. Язык — казахский, входящий в тюркскую группу языков.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выглядит как текст, трав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AA6DB321-97E6-4464-8E93-8BF8CDDF6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792088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0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3" y="116632"/>
            <a:ext cx="8208912" cy="2088232"/>
          </a:xfrm>
        </p:spPr>
        <p:txBody>
          <a:bodyPr>
            <a:normAutofit/>
          </a:bodyPr>
          <a:lstStyle/>
          <a:p>
            <a:pPr marL="571500" lvl="2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Традиционное жилище казахов представляет собой деревянный дом с плоской крышей. У многих казахов во дворе стоит юрта, выполняющая роль летней кухни. В некоторых местах можно увидеть старинную войлочную сборную юрту, которой казахи пользуются во время кочевий.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70" y="2636913"/>
            <a:ext cx="4549478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3"/>
            <a:ext cx="338437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4B9BA-9EE9-45A3-B9C7-A916C6D3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28A9DFF2-09E1-4398-8AC2-C34ED5C4C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6632"/>
            <a:ext cx="7886700" cy="6552728"/>
          </a:xfrm>
        </p:spPr>
      </p:pic>
    </p:spTree>
    <p:extLst>
      <p:ext uri="{BB962C8B-B14F-4D97-AF65-F5344CB8AC3E}">
        <p14:creationId xmlns:p14="http://schemas.microsoft.com/office/powerpoint/2010/main" val="206957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496944" cy="100811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Традиционную одежду современные казахи одевают только в дни национальных праздников.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849248" cy="532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410445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1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1"/>
            <a:ext cx="8352927" cy="1296144"/>
          </a:xfrm>
        </p:spPr>
        <p:txBody>
          <a:bodyPr/>
          <a:lstStyle/>
          <a:p>
            <a:pPr marL="0" indent="0">
              <a:buNone/>
            </a:pP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Широко известно гостеприимство казахов. Можно было остановиться в любом доме и везде быть уважаемым гостем.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4018"/>
            <a:ext cx="3973498" cy="4829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44" y="1628270"/>
            <a:ext cx="3887604" cy="48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6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39B64-4260-47A5-8C37-DC9EFF79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человек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4E36B9C8-E4B1-44D0-A21B-5DACDF2F7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886700" cy="6232226"/>
          </a:xfrm>
        </p:spPr>
      </p:pic>
    </p:spTree>
    <p:extLst>
      <p:ext uri="{BB962C8B-B14F-4D97-AF65-F5344CB8AC3E}">
        <p14:creationId xmlns:p14="http://schemas.microsoft.com/office/powerpoint/2010/main" val="325459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05" y="188641"/>
            <a:ext cx="8388375" cy="151216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Национальными считаются блюда: бешбармак,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баурсак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курт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напитки из молока: айран,  кумыс,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шубат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70" y="1700808"/>
            <a:ext cx="4131124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7444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6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442</Words>
  <Application>Microsoft Office PowerPoint</Application>
  <PresentationFormat>Экран (4:3)</PresentationFormat>
  <Paragraphs>46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Times New Roman</vt:lpstr>
      <vt:lpstr>Office Theme</vt:lpstr>
      <vt:lpstr>МДОАУ «Детский сад № 106 «Анютины глазки» комбинированного вида» г. Орска     «Семейные традиции казахского народа»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«Народные семейные традиции»</dc:title>
  <dc:creator>Татьяна</dc:creator>
  <cp:lastModifiedBy>. .</cp:lastModifiedBy>
  <cp:revision>20</cp:revision>
  <dcterms:created xsi:type="dcterms:W3CDTF">2017-01-15T06:50:06Z</dcterms:created>
  <dcterms:modified xsi:type="dcterms:W3CDTF">2022-02-12T17:51:33Z</dcterms:modified>
</cp:coreProperties>
</file>