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0" r:id="rId4"/>
    <p:sldId id="261" r:id="rId5"/>
    <p:sldId id="262" r:id="rId6"/>
    <p:sldId id="263" r:id="rId7"/>
    <p:sldId id="268" r:id="rId8"/>
    <p:sldId id="267" r:id="rId9"/>
    <p:sldId id="266" r:id="rId10"/>
    <p:sldId id="265" r:id="rId11"/>
    <p:sldId id="269" r:id="rId12"/>
    <p:sldId id="27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6D0CC-B632-48E1-92B5-713A606AAE7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301E7-1F86-4E66-AF93-DF06A2AB84F4}">
      <dgm:prSet phldrT="[Текст]"/>
      <dgm:spPr/>
      <dgm:t>
        <a:bodyPr/>
        <a:lstStyle/>
        <a:p>
          <a:r>
            <a:rPr lang="ru-RU" dirty="0" smtClean="0"/>
            <a:t>ЭМОЦИОНАЛЬНЫЙ КОМПОНЕНТ</a:t>
          </a:r>
          <a:endParaRPr lang="ru-RU" dirty="0"/>
        </a:p>
      </dgm:t>
    </dgm:pt>
    <dgm:pt modelId="{0C600178-8771-46A5-997D-31805FD2ECB2}" type="parTrans" cxnId="{3E6587E7-09A6-4799-9EAE-C17310920965}">
      <dgm:prSet/>
      <dgm:spPr/>
      <dgm:t>
        <a:bodyPr/>
        <a:lstStyle/>
        <a:p>
          <a:endParaRPr lang="ru-RU"/>
        </a:p>
      </dgm:t>
    </dgm:pt>
    <dgm:pt modelId="{0B25421A-09D8-4DB5-A511-25EE17D92A0F}" type="sibTrans" cxnId="{3E6587E7-09A6-4799-9EAE-C17310920965}">
      <dgm:prSet/>
      <dgm:spPr/>
      <dgm:t>
        <a:bodyPr/>
        <a:lstStyle/>
        <a:p>
          <a:endParaRPr lang="ru-RU"/>
        </a:p>
      </dgm:t>
    </dgm:pt>
    <dgm:pt modelId="{D6B3ADAA-CEAC-453F-B9C2-1665723207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Ознакомление педагогов с техниками самоуправления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саморегуляции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эмоциональных состояний с целью предупреждения и преодоления возможных последствий психического перенапряжения, поддержания необходимого оптимального уровня психических состояний;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23CA75-D74E-48B8-A945-1D6D206D0FB4}" type="parTrans" cxnId="{E6AC5E32-5655-4708-8A53-EB819D0BE5D6}">
      <dgm:prSet/>
      <dgm:spPr/>
      <dgm:t>
        <a:bodyPr/>
        <a:lstStyle/>
        <a:p>
          <a:endParaRPr lang="ru-RU"/>
        </a:p>
      </dgm:t>
    </dgm:pt>
    <dgm:pt modelId="{BBDED667-FFCE-4AAC-8FC0-E48872F906D5}" type="sibTrans" cxnId="{E6AC5E32-5655-4708-8A53-EB819D0BE5D6}">
      <dgm:prSet/>
      <dgm:spPr/>
      <dgm:t>
        <a:bodyPr/>
        <a:lstStyle/>
        <a:p>
          <a:endParaRPr lang="ru-RU"/>
        </a:p>
      </dgm:t>
    </dgm:pt>
    <dgm:pt modelId="{053E5CBE-C080-46F2-927B-0FC81DA5B254}">
      <dgm:prSet phldrT="[Текст]"/>
      <dgm:spPr/>
      <dgm:t>
        <a:bodyPr/>
        <a:lstStyle/>
        <a:p>
          <a:r>
            <a:rPr lang="ru-RU" dirty="0" smtClean="0"/>
            <a:t>СОДЕРЖАТЕЛЬНЫЙ</a:t>
          </a:r>
        </a:p>
        <a:p>
          <a:r>
            <a:rPr lang="ru-RU" dirty="0" smtClean="0"/>
            <a:t>КОМПОНЕНТ</a:t>
          </a:r>
          <a:endParaRPr lang="ru-RU" dirty="0"/>
        </a:p>
      </dgm:t>
    </dgm:pt>
    <dgm:pt modelId="{C6340E00-29BC-409C-A82C-77B3FDFCD1F9}" type="parTrans" cxnId="{8B141ED1-9EA9-470F-B2AF-4725662D4AE0}">
      <dgm:prSet/>
      <dgm:spPr/>
      <dgm:t>
        <a:bodyPr/>
        <a:lstStyle/>
        <a:p>
          <a:endParaRPr lang="ru-RU"/>
        </a:p>
      </dgm:t>
    </dgm:pt>
    <dgm:pt modelId="{3E30202A-6DEF-4EBA-9271-EC88CE615329}" type="sibTrans" cxnId="{8B141ED1-9EA9-470F-B2AF-4725662D4AE0}">
      <dgm:prSet/>
      <dgm:spPr/>
      <dgm:t>
        <a:bodyPr/>
        <a:lstStyle/>
        <a:p>
          <a:endParaRPr lang="ru-RU"/>
        </a:p>
      </dgm:t>
    </dgm:pt>
    <dgm:pt modelId="{793C920F-830D-49E1-B5D2-CC8DFE000A81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Повышение профессиональной компетентности по вопросам развития и воспитания детей дошкольного возраста с учётом условий реализации ФГОС ДО;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6D719F-C835-44F3-A8F0-4FDF0B0E0038}" type="parTrans" cxnId="{E5056DCD-4B63-4991-93F9-26669012DBFF}">
      <dgm:prSet/>
      <dgm:spPr/>
      <dgm:t>
        <a:bodyPr/>
        <a:lstStyle/>
        <a:p>
          <a:endParaRPr lang="ru-RU"/>
        </a:p>
      </dgm:t>
    </dgm:pt>
    <dgm:pt modelId="{05C443CE-5251-4858-BFFF-D9D3C417DA18}" type="sibTrans" cxnId="{E5056DCD-4B63-4991-93F9-26669012DBFF}">
      <dgm:prSet/>
      <dgm:spPr/>
      <dgm:t>
        <a:bodyPr/>
        <a:lstStyle/>
        <a:p>
          <a:endParaRPr lang="ru-RU"/>
        </a:p>
      </dgm:t>
    </dgm:pt>
    <dgm:pt modelId="{65860112-7DC1-46B3-BEFB-FC2BF19187CA}">
      <dgm:prSet phldrT="[Текст]"/>
      <dgm:spPr/>
      <dgm:t>
        <a:bodyPr/>
        <a:lstStyle/>
        <a:p>
          <a:r>
            <a:rPr lang="ru-RU" dirty="0" smtClean="0"/>
            <a:t>ДЕЯТЕЛЬНЫЙ КОМПОНЕНТ</a:t>
          </a:r>
          <a:endParaRPr lang="ru-RU" dirty="0"/>
        </a:p>
      </dgm:t>
    </dgm:pt>
    <dgm:pt modelId="{34F60467-EF4F-4823-A7B8-7AA6B7DFC42B}" type="parTrans" cxnId="{BE8A5913-97D7-4A4B-8D01-98D5571FC3F5}">
      <dgm:prSet/>
      <dgm:spPr/>
      <dgm:t>
        <a:bodyPr/>
        <a:lstStyle/>
        <a:p>
          <a:endParaRPr lang="ru-RU"/>
        </a:p>
      </dgm:t>
    </dgm:pt>
    <dgm:pt modelId="{35D03519-5CED-4293-A3DB-4D518F92C5FD}" type="sibTrans" cxnId="{BE8A5913-97D7-4A4B-8D01-98D5571FC3F5}">
      <dgm:prSet/>
      <dgm:spPr/>
      <dgm:t>
        <a:bodyPr/>
        <a:lstStyle/>
        <a:p>
          <a:endParaRPr lang="ru-RU"/>
        </a:p>
      </dgm:t>
    </dgm:pt>
    <dgm:pt modelId="{F71DCCCA-6F12-4F8F-B664-3C08C5642CEF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Практическая деятельность педагогов – освоение различных техник и технологий в той или иной области через различные игры, упражнения, способов действий с разнообразными материалами и др.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F73FF47-6F79-4371-B6C6-BF3BADB62231}" type="parTrans" cxnId="{E9B145A7-7A4F-4A0E-AAF2-99D02844C1F6}">
      <dgm:prSet/>
      <dgm:spPr/>
      <dgm:t>
        <a:bodyPr/>
        <a:lstStyle/>
        <a:p>
          <a:endParaRPr lang="ru-RU"/>
        </a:p>
      </dgm:t>
    </dgm:pt>
    <dgm:pt modelId="{2FD77ABF-650A-4A2F-9A0A-D902A574B34D}" type="sibTrans" cxnId="{E9B145A7-7A4F-4A0E-AAF2-99D02844C1F6}">
      <dgm:prSet/>
      <dgm:spPr/>
      <dgm:t>
        <a:bodyPr/>
        <a:lstStyle/>
        <a:p>
          <a:endParaRPr lang="ru-RU"/>
        </a:p>
      </dgm:t>
    </dgm:pt>
    <dgm:pt modelId="{B89E82DD-820C-41EB-AEE3-E38DB31B5180}">
      <dgm:prSet phldrT="[Текст]" phldr="1"/>
      <dgm:spPr/>
      <dgm:t>
        <a:bodyPr/>
        <a:lstStyle/>
        <a:p>
          <a:endParaRPr lang="ru-RU" sz="1200" dirty="0"/>
        </a:p>
      </dgm:t>
    </dgm:pt>
    <dgm:pt modelId="{8369DF3A-62EE-48EC-B49B-499CC4CE0674}" type="parTrans" cxnId="{99B60CD7-3786-4D01-8D86-5BF90A2F5A47}">
      <dgm:prSet/>
      <dgm:spPr/>
      <dgm:t>
        <a:bodyPr/>
        <a:lstStyle/>
        <a:p>
          <a:endParaRPr lang="ru-RU"/>
        </a:p>
      </dgm:t>
    </dgm:pt>
    <dgm:pt modelId="{514D95DC-852C-4850-A80E-80481D40AFE7}" type="sibTrans" cxnId="{99B60CD7-3786-4D01-8D86-5BF90A2F5A47}">
      <dgm:prSet/>
      <dgm:spPr/>
      <dgm:t>
        <a:bodyPr/>
        <a:lstStyle/>
        <a:p>
          <a:endParaRPr lang="ru-RU"/>
        </a:p>
      </dgm:t>
    </dgm:pt>
    <dgm:pt modelId="{7CA5795E-4562-4405-A5FF-17B28BEADD2F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Осознание педагогами личностных особенностей и проблем;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AB06F1-34E3-40D2-8988-A561EA53386F}" type="parTrans" cxnId="{F2785D27-0ED3-4CEE-BB0F-B5201F1347FE}">
      <dgm:prSet/>
      <dgm:spPr/>
      <dgm:t>
        <a:bodyPr/>
        <a:lstStyle/>
        <a:p>
          <a:endParaRPr lang="ru-RU"/>
        </a:p>
      </dgm:t>
    </dgm:pt>
    <dgm:pt modelId="{106800DE-A03E-4F31-830E-8D5FCDAE1E14}" type="sibTrans" cxnId="{F2785D27-0ED3-4CEE-BB0F-B5201F1347FE}">
      <dgm:prSet/>
      <dgm:spPr/>
      <dgm:t>
        <a:bodyPr/>
        <a:lstStyle/>
        <a:p>
          <a:endParaRPr lang="ru-RU"/>
        </a:p>
      </dgm:t>
    </dgm:pt>
    <dgm:pt modelId="{4943EBCB-1FC1-4D57-B6E6-1BE5CCE7C6BC}">
      <dgm:prSet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Совершенствование форм и методов работы с родителями с учётом условий реализации ФГОС ДО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29BC2C-27F5-41B1-8F90-583D5919DEB3}" type="parTrans" cxnId="{BE703224-8C22-4B20-AEA7-5C771AD5E199}">
      <dgm:prSet/>
      <dgm:spPr/>
      <dgm:t>
        <a:bodyPr/>
        <a:lstStyle/>
        <a:p>
          <a:endParaRPr lang="ru-RU"/>
        </a:p>
      </dgm:t>
    </dgm:pt>
    <dgm:pt modelId="{ED790883-D89E-40ED-9F96-784ECCED1047}" type="sibTrans" cxnId="{BE703224-8C22-4B20-AEA7-5C771AD5E199}">
      <dgm:prSet/>
      <dgm:spPr/>
      <dgm:t>
        <a:bodyPr/>
        <a:lstStyle/>
        <a:p>
          <a:endParaRPr lang="ru-RU"/>
        </a:p>
      </dgm:t>
    </dgm:pt>
    <dgm:pt modelId="{C3670ED0-F970-42D3-BCD6-CA3651D9ECB4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Накопление педагогом положительного эмоционального опыта;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D9CF28-F757-4C04-8848-1CD7C8459005}" type="parTrans" cxnId="{07595371-FCB3-4994-AC38-268B06FB64F0}">
      <dgm:prSet/>
      <dgm:spPr/>
      <dgm:t>
        <a:bodyPr/>
        <a:lstStyle/>
        <a:p>
          <a:endParaRPr lang="ru-RU"/>
        </a:p>
      </dgm:t>
    </dgm:pt>
    <dgm:pt modelId="{6938924B-106E-4FA7-98D2-71A904E593D7}" type="sibTrans" cxnId="{07595371-FCB3-4994-AC38-268B06FB64F0}">
      <dgm:prSet/>
      <dgm:spPr/>
      <dgm:t>
        <a:bodyPr/>
        <a:lstStyle/>
        <a:p>
          <a:endParaRPr lang="ru-RU"/>
        </a:p>
      </dgm:t>
    </dgm:pt>
    <dgm:pt modelId="{D6D9D1E2-51AF-4301-8DB2-56131ACC6B4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Совершенствование форм и методов работы с воспитанниками, родителями с учётом условий реализации ФГОС ДО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68379B6-89D4-40A5-A25F-D4B032353588}" type="parTrans" cxnId="{F8FC32FD-09AB-472A-B472-E5F2B27153BE}">
      <dgm:prSet/>
      <dgm:spPr/>
      <dgm:t>
        <a:bodyPr/>
        <a:lstStyle/>
        <a:p>
          <a:endParaRPr lang="ru-RU"/>
        </a:p>
      </dgm:t>
    </dgm:pt>
    <dgm:pt modelId="{50B4E889-4566-497A-B610-6C39AFD91A66}" type="sibTrans" cxnId="{F8FC32FD-09AB-472A-B472-E5F2B27153BE}">
      <dgm:prSet/>
      <dgm:spPr/>
      <dgm:t>
        <a:bodyPr/>
        <a:lstStyle/>
        <a:p>
          <a:endParaRPr lang="ru-RU"/>
        </a:p>
      </dgm:t>
    </dgm:pt>
    <dgm:pt modelId="{B3AE61BF-23FD-49B3-8998-E62DC598E1BD}" type="pres">
      <dgm:prSet presAssocID="{C236D0CC-B632-48E1-92B5-713A606AAE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8E4EA-65C9-47A4-9EE1-9B5A66A25DA9}" type="pres">
      <dgm:prSet presAssocID="{5AE301E7-1F86-4E66-AF93-DF06A2AB84F4}" presName="composite" presStyleCnt="0"/>
      <dgm:spPr/>
    </dgm:pt>
    <dgm:pt modelId="{548FD38A-81DC-4F8A-B293-24E8A601D511}" type="pres">
      <dgm:prSet presAssocID="{5AE301E7-1F86-4E66-AF93-DF06A2AB84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16F48-C8C9-4B05-AB63-7F69338934CD}" type="pres">
      <dgm:prSet presAssocID="{5AE301E7-1F86-4E66-AF93-DF06A2AB84F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C6F68-2F35-4FD1-B7D0-4FF09978403C}" type="pres">
      <dgm:prSet presAssocID="{0B25421A-09D8-4DB5-A511-25EE17D92A0F}" presName="sp" presStyleCnt="0"/>
      <dgm:spPr/>
    </dgm:pt>
    <dgm:pt modelId="{97825597-2D02-4E98-96C3-6C088BEA87CA}" type="pres">
      <dgm:prSet presAssocID="{053E5CBE-C080-46F2-927B-0FC81DA5B254}" presName="composite" presStyleCnt="0"/>
      <dgm:spPr/>
    </dgm:pt>
    <dgm:pt modelId="{5027CCFB-63D7-4FF1-A7AF-BE7E89663099}" type="pres">
      <dgm:prSet presAssocID="{053E5CBE-C080-46F2-927B-0FC81DA5B2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D8806-ACD7-42CF-AD04-6209D42DD22C}" type="pres">
      <dgm:prSet presAssocID="{053E5CBE-C080-46F2-927B-0FC81DA5B2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04903-D647-4561-8853-B350436247FE}" type="pres">
      <dgm:prSet presAssocID="{3E30202A-6DEF-4EBA-9271-EC88CE615329}" presName="sp" presStyleCnt="0"/>
      <dgm:spPr/>
    </dgm:pt>
    <dgm:pt modelId="{6FDA4FAC-79D0-466A-AE7E-7C04D13948E7}" type="pres">
      <dgm:prSet presAssocID="{65860112-7DC1-46B3-BEFB-FC2BF19187CA}" presName="composite" presStyleCnt="0"/>
      <dgm:spPr/>
    </dgm:pt>
    <dgm:pt modelId="{D13EB541-16EB-40AD-816E-9C62EE5FC784}" type="pres">
      <dgm:prSet presAssocID="{65860112-7DC1-46B3-BEFB-FC2BF19187C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3EF2C-D36F-40F8-AA90-39FB3F22AACE}" type="pres">
      <dgm:prSet presAssocID="{65860112-7DC1-46B3-BEFB-FC2BF19187C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C5E32-5655-4708-8A53-EB819D0BE5D6}" srcId="{5AE301E7-1F86-4E66-AF93-DF06A2AB84F4}" destId="{D6B3ADAA-CEAC-453F-B9C2-1665723207A0}" srcOrd="0" destOrd="0" parTransId="{A023CA75-D74E-48B8-A945-1D6D206D0FB4}" sibTransId="{BBDED667-FFCE-4AAC-8FC0-E48872F906D5}"/>
    <dgm:cxn modelId="{8FE8C969-C0F6-4712-8CC1-60C39655B281}" type="presOf" srcId="{053E5CBE-C080-46F2-927B-0FC81DA5B254}" destId="{5027CCFB-63D7-4FF1-A7AF-BE7E89663099}" srcOrd="0" destOrd="0" presId="urn:microsoft.com/office/officeart/2005/8/layout/chevron2"/>
    <dgm:cxn modelId="{EF39B040-452A-4D8A-92A2-BCA0BD070E5D}" type="presOf" srcId="{7CA5795E-4562-4405-A5FF-17B28BEADD2F}" destId="{297D8806-ACD7-42CF-AD04-6209D42DD22C}" srcOrd="0" destOrd="1" presId="urn:microsoft.com/office/officeart/2005/8/layout/chevron2"/>
    <dgm:cxn modelId="{4F565958-67D2-4416-B2D7-749D1003D4E4}" type="presOf" srcId="{B89E82DD-820C-41EB-AEE3-E38DB31B5180}" destId="{B463EF2C-D36F-40F8-AA90-39FB3F22AACE}" srcOrd="0" destOrd="2" presId="urn:microsoft.com/office/officeart/2005/8/layout/chevron2"/>
    <dgm:cxn modelId="{7F0FE35C-26C2-4D6C-9AE3-8A0C22CD3E66}" type="presOf" srcId="{C236D0CC-B632-48E1-92B5-713A606AAE7E}" destId="{B3AE61BF-23FD-49B3-8998-E62DC598E1BD}" srcOrd="0" destOrd="0" presId="urn:microsoft.com/office/officeart/2005/8/layout/chevron2"/>
    <dgm:cxn modelId="{8B141ED1-9EA9-470F-B2AF-4725662D4AE0}" srcId="{C236D0CC-B632-48E1-92B5-713A606AAE7E}" destId="{053E5CBE-C080-46F2-927B-0FC81DA5B254}" srcOrd="1" destOrd="0" parTransId="{C6340E00-29BC-409C-A82C-77B3FDFCD1F9}" sibTransId="{3E30202A-6DEF-4EBA-9271-EC88CE615329}"/>
    <dgm:cxn modelId="{13A7A55F-8974-4E77-9944-A736EE7F4F6E}" type="presOf" srcId="{65860112-7DC1-46B3-BEFB-FC2BF19187CA}" destId="{D13EB541-16EB-40AD-816E-9C62EE5FC784}" srcOrd="0" destOrd="0" presId="urn:microsoft.com/office/officeart/2005/8/layout/chevron2"/>
    <dgm:cxn modelId="{E5056DCD-4B63-4991-93F9-26669012DBFF}" srcId="{053E5CBE-C080-46F2-927B-0FC81DA5B254}" destId="{793C920F-830D-49E1-B5D2-CC8DFE000A81}" srcOrd="0" destOrd="0" parTransId="{546D719F-C835-44F3-A8F0-4FDF0B0E0038}" sibTransId="{05C443CE-5251-4858-BFFF-D9D3C417DA18}"/>
    <dgm:cxn modelId="{5846EF17-494F-4D89-B79F-11387BB35D44}" type="presOf" srcId="{C3670ED0-F970-42D3-BCD6-CA3651D9ECB4}" destId="{84E16F48-C8C9-4B05-AB63-7F69338934CD}" srcOrd="0" destOrd="1" presId="urn:microsoft.com/office/officeart/2005/8/layout/chevron2"/>
    <dgm:cxn modelId="{BE703224-8C22-4B20-AEA7-5C771AD5E199}" srcId="{053E5CBE-C080-46F2-927B-0FC81DA5B254}" destId="{4943EBCB-1FC1-4D57-B6E6-1BE5CCE7C6BC}" srcOrd="2" destOrd="0" parTransId="{B129BC2C-27F5-41B1-8F90-583D5919DEB3}" sibTransId="{ED790883-D89E-40ED-9F96-784ECCED1047}"/>
    <dgm:cxn modelId="{E48505A6-3141-4801-8B66-A3176CCBDF76}" type="presOf" srcId="{793C920F-830D-49E1-B5D2-CC8DFE000A81}" destId="{297D8806-ACD7-42CF-AD04-6209D42DD22C}" srcOrd="0" destOrd="0" presId="urn:microsoft.com/office/officeart/2005/8/layout/chevron2"/>
    <dgm:cxn modelId="{FA0EC4AD-F702-4910-83E9-6670AECD4D9D}" type="presOf" srcId="{D6D9D1E2-51AF-4301-8DB2-56131ACC6B47}" destId="{B463EF2C-D36F-40F8-AA90-39FB3F22AACE}" srcOrd="0" destOrd="1" presId="urn:microsoft.com/office/officeart/2005/8/layout/chevron2"/>
    <dgm:cxn modelId="{F2785D27-0ED3-4CEE-BB0F-B5201F1347FE}" srcId="{053E5CBE-C080-46F2-927B-0FC81DA5B254}" destId="{7CA5795E-4562-4405-A5FF-17B28BEADD2F}" srcOrd="1" destOrd="0" parTransId="{60AB06F1-34E3-40D2-8988-A561EA53386F}" sibTransId="{106800DE-A03E-4F31-830E-8D5FCDAE1E14}"/>
    <dgm:cxn modelId="{07595371-FCB3-4994-AC38-268B06FB64F0}" srcId="{5AE301E7-1F86-4E66-AF93-DF06A2AB84F4}" destId="{C3670ED0-F970-42D3-BCD6-CA3651D9ECB4}" srcOrd="1" destOrd="0" parTransId="{3ED9CF28-F757-4C04-8848-1CD7C8459005}" sibTransId="{6938924B-106E-4FA7-98D2-71A904E593D7}"/>
    <dgm:cxn modelId="{688F1F62-8905-4EFC-8835-F85125A7F88C}" type="presOf" srcId="{4943EBCB-1FC1-4D57-B6E6-1BE5CCE7C6BC}" destId="{297D8806-ACD7-42CF-AD04-6209D42DD22C}" srcOrd="0" destOrd="2" presId="urn:microsoft.com/office/officeart/2005/8/layout/chevron2"/>
    <dgm:cxn modelId="{BE8A5913-97D7-4A4B-8D01-98D5571FC3F5}" srcId="{C236D0CC-B632-48E1-92B5-713A606AAE7E}" destId="{65860112-7DC1-46B3-BEFB-FC2BF19187CA}" srcOrd="2" destOrd="0" parTransId="{34F60467-EF4F-4823-A7B8-7AA6B7DFC42B}" sibTransId="{35D03519-5CED-4293-A3DB-4D518F92C5FD}"/>
    <dgm:cxn modelId="{E9B145A7-7A4F-4A0E-AAF2-99D02844C1F6}" srcId="{65860112-7DC1-46B3-BEFB-FC2BF19187CA}" destId="{F71DCCCA-6F12-4F8F-B664-3C08C5642CEF}" srcOrd="0" destOrd="0" parTransId="{9F73FF47-6F79-4371-B6C6-BF3BADB62231}" sibTransId="{2FD77ABF-650A-4A2F-9A0A-D902A574B34D}"/>
    <dgm:cxn modelId="{F8FC32FD-09AB-472A-B472-E5F2B27153BE}" srcId="{65860112-7DC1-46B3-BEFB-FC2BF19187CA}" destId="{D6D9D1E2-51AF-4301-8DB2-56131ACC6B47}" srcOrd="1" destOrd="0" parTransId="{168379B6-89D4-40A5-A25F-D4B032353588}" sibTransId="{50B4E889-4566-497A-B610-6C39AFD91A66}"/>
    <dgm:cxn modelId="{99B60CD7-3786-4D01-8D86-5BF90A2F5A47}" srcId="{65860112-7DC1-46B3-BEFB-FC2BF19187CA}" destId="{B89E82DD-820C-41EB-AEE3-E38DB31B5180}" srcOrd="2" destOrd="0" parTransId="{8369DF3A-62EE-48EC-B49B-499CC4CE0674}" sibTransId="{514D95DC-852C-4850-A80E-80481D40AFE7}"/>
    <dgm:cxn modelId="{30D8DFDD-E558-4531-A87B-39F341E9D001}" type="presOf" srcId="{F71DCCCA-6F12-4F8F-B664-3C08C5642CEF}" destId="{B463EF2C-D36F-40F8-AA90-39FB3F22AACE}" srcOrd="0" destOrd="0" presId="urn:microsoft.com/office/officeart/2005/8/layout/chevron2"/>
    <dgm:cxn modelId="{3E6587E7-09A6-4799-9EAE-C17310920965}" srcId="{C236D0CC-B632-48E1-92B5-713A606AAE7E}" destId="{5AE301E7-1F86-4E66-AF93-DF06A2AB84F4}" srcOrd="0" destOrd="0" parTransId="{0C600178-8771-46A5-997D-31805FD2ECB2}" sibTransId="{0B25421A-09D8-4DB5-A511-25EE17D92A0F}"/>
    <dgm:cxn modelId="{05006A7A-9625-4E10-9784-271CCBD9AD9E}" type="presOf" srcId="{D6B3ADAA-CEAC-453F-B9C2-1665723207A0}" destId="{84E16F48-C8C9-4B05-AB63-7F69338934CD}" srcOrd="0" destOrd="0" presId="urn:microsoft.com/office/officeart/2005/8/layout/chevron2"/>
    <dgm:cxn modelId="{DF9AA87F-79FC-4B70-91BD-A5A7637374E8}" type="presOf" srcId="{5AE301E7-1F86-4E66-AF93-DF06A2AB84F4}" destId="{548FD38A-81DC-4F8A-B293-24E8A601D511}" srcOrd="0" destOrd="0" presId="urn:microsoft.com/office/officeart/2005/8/layout/chevron2"/>
    <dgm:cxn modelId="{0877971F-B75F-4716-900B-84466ABB0C41}" type="presParOf" srcId="{B3AE61BF-23FD-49B3-8998-E62DC598E1BD}" destId="{E098E4EA-65C9-47A4-9EE1-9B5A66A25DA9}" srcOrd="0" destOrd="0" presId="urn:microsoft.com/office/officeart/2005/8/layout/chevron2"/>
    <dgm:cxn modelId="{13B0D69A-E8B9-45C5-9A1A-76C9FDBB0ED8}" type="presParOf" srcId="{E098E4EA-65C9-47A4-9EE1-9B5A66A25DA9}" destId="{548FD38A-81DC-4F8A-B293-24E8A601D511}" srcOrd="0" destOrd="0" presId="urn:microsoft.com/office/officeart/2005/8/layout/chevron2"/>
    <dgm:cxn modelId="{618D9A23-76C5-49DA-812C-0D2AD8D6407A}" type="presParOf" srcId="{E098E4EA-65C9-47A4-9EE1-9B5A66A25DA9}" destId="{84E16F48-C8C9-4B05-AB63-7F69338934CD}" srcOrd="1" destOrd="0" presId="urn:microsoft.com/office/officeart/2005/8/layout/chevron2"/>
    <dgm:cxn modelId="{BF40216E-9576-4E3A-B1A5-056848B39467}" type="presParOf" srcId="{B3AE61BF-23FD-49B3-8998-E62DC598E1BD}" destId="{66AC6F68-2F35-4FD1-B7D0-4FF09978403C}" srcOrd="1" destOrd="0" presId="urn:microsoft.com/office/officeart/2005/8/layout/chevron2"/>
    <dgm:cxn modelId="{90BD23A4-C3E4-48FE-87BC-F6D00EDBC36E}" type="presParOf" srcId="{B3AE61BF-23FD-49B3-8998-E62DC598E1BD}" destId="{97825597-2D02-4E98-96C3-6C088BEA87CA}" srcOrd="2" destOrd="0" presId="urn:microsoft.com/office/officeart/2005/8/layout/chevron2"/>
    <dgm:cxn modelId="{1470BACB-8501-4E58-A56B-4B1686020D08}" type="presParOf" srcId="{97825597-2D02-4E98-96C3-6C088BEA87CA}" destId="{5027CCFB-63D7-4FF1-A7AF-BE7E89663099}" srcOrd="0" destOrd="0" presId="urn:microsoft.com/office/officeart/2005/8/layout/chevron2"/>
    <dgm:cxn modelId="{FF0B06ED-B8DD-4E57-88CB-19525095E4D3}" type="presParOf" srcId="{97825597-2D02-4E98-96C3-6C088BEA87CA}" destId="{297D8806-ACD7-42CF-AD04-6209D42DD22C}" srcOrd="1" destOrd="0" presId="urn:microsoft.com/office/officeart/2005/8/layout/chevron2"/>
    <dgm:cxn modelId="{7FF77AC4-8CB3-4152-83D4-DCA7AB9D981C}" type="presParOf" srcId="{B3AE61BF-23FD-49B3-8998-E62DC598E1BD}" destId="{45704903-D647-4561-8853-B350436247FE}" srcOrd="3" destOrd="0" presId="urn:microsoft.com/office/officeart/2005/8/layout/chevron2"/>
    <dgm:cxn modelId="{7431E923-8175-4E70-BFCC-FCB45F0ABDF7}" type="presParOf" srcId="{B3AE61BF-23FD-49B3-8998-E62DC598E1BD}" destId="{6FDA4FAC-79D0-466A-AE7E-7C04D13948E7}" srcOrd="4" destOrd="0" presId="urn:microsoft.com/office/officeart/2005/8/layout/chevron2"/>
    <dgm:cxn modelId="{8C31909A-28A2-4A55-BB65-57EBCC7B70CB}" type="presParOf" srcId="{6FDA4FAC-79D0-466A-AE7E-7C04D13948E7}" destId="{D13EB541-16EB-40AD-816E-9C62EE5FC784}" srcOrd="0" destOrd="0" presId="urn:microsoft.com/office/officeart/2005/8/layout/chevron2"/>
    <dgm:cxn modelId="{D02E374B-977C-4FA2-9F42-9CFBF34D0FAF}" type="presParOf" srcId="{6FDA4FAC-79D0-466A-AE7E-7C04D13948E7}" destId="{B463EF2C-D36F-40F8-AA90-39FB3F22AA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FD38A-81DC-4F8A-B293-24E8A601D511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ЭМОЦИОНАЛЬНЫЙ КОМПОНЕНТ</a:t>
          </a:r>
          <a:endParaRPr lang="ru-RU" sz="1000" kern="1200" dirty="0"/>
        </a:p>
      </dsp:txBody>
      <dsp:txXfrm rot="-5400000">
        <a:off x="1" y="541816"/>
        <a:ext cx="1081825" cy="463639"/>
      </dsp:txXfrm>
    </dsp:sp>
    <dsp:sp modelId="{84E16F48-C8C9-4B05-AB63-7F69338934CD}">
      <dsp:nvSpPr>
        <dsp:cNvPr id="0" name=""/>
        <dsp:cNvSpPr/>
      </dsp:nvSpPr>
      <dsp:spPr>
        <a:xfrm rot="5400000">
          <a:off x="4251104" y="-3168376"/>
          <a:ext cx="1004552" cy="7343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Ознакомление педагогов с техниками самоуправления и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саморегуляции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эмоциональных состояний с целью предупреждения и преодоления возможных последствий психического перенапряжения, поддержания необходимого оптимального уровня психических состояний;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Накопление педагогом положительного эмоционального опыта;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81825" y="49941"/>
        <a:ext cx="7294072" cy="906476"/>
      </dsp:txXfrm>
    </dsp:sp>
    <dsp:sp modelId="{5027CCFB-63D7-4FF1-A7AF-BE7E89663099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СОДЕРЖАТЕЛЬНЫЙ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КОМПОНЕНТ</a:t>
          </a:r>
          <a:endParaRPr lang="ru-RU" sz="1000" kern="1200" dirty="0"/>
        </a:p>
      </dsp:txBody>
      <dsp:txXfrm rot="-5400000">
        <a:off x="1" y="1892417"/>
        <a:ext cx="1081825" cy="463639"/>
      </dsp:txXfrm>
    </dsp:sp>
    <dsp:sp modelId="{297D8806-ACD7-42CF-AD04-6209D42DD22C}">
      <dsp:nvSpPr>
        <dsp:cNvPr id="0" name=""/>
        <dsp:cNvSpPr/>
      </dsp:nvSpPr>
      <dsp:spPr>
        <a:xfrm rot="5400000">
          <a:off x="4251104" y="-1817775"/>
          <a:ext cx="1004552" cy="7343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Повышение профессиональной компетентности по вопросам развития и воспитания детей дошкольного возраста с учётом условий реализации ФГОС ДО;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Осознание педагогами личностных особенностей и проблем;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Совершенствование форм и методов работы с родителями с учётом условий реализации ФГОС ДО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81825" y="1400542"/>
        <a:ext cx="7294072" cy="906476"/>
      </dsp:txXfrm>
    </dsp:sp>
    <dsp:sp modelId="{D13EB541-16EB-40AD-816E-9C62EE5FC784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ДЕЯТЕЛЬНЫЙ КОМПОНЕНТ</a:t>
          </a:r>
          <a:endParaRPr lang="ru-RU" sz="1000" kern="1200" dirty="0"/>
        </a:p>
      </dsp:txBody>
      <dsp:txXfrm rot="-5400000">
        <a:off x="1" y="3243017"/>
        <a:ext cx="1081825" cy="463639"/>
      </dsp:txXfrm>
    </dsp:sp>
    <dsp:sp modelId="{B463EF2C-D36F-40F8-AA90-39FB3F22AACE}">
      <dsp:nvSpPr>
        <dsp:cNvPr id="0" name=""/>
        <dsp:cNvSpPr/>
      </dsp:nvSpPr>
      <dsp:spPr>
        <a:xfrm rot="5400000">
          <a:off x="4251104" y="-467175"/>
          <a:ext cx="1004552" cy="7343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Практическая деятельность педагогов – освоение различных техник и технологий в той или иной области через различные игры, упражнения, способов действий с разнообразными материалами и др.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Совершенствование форм и методов работы с воспитанниками, родителями с учётом условий реализации ФГОС ДО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1081825" y="2751142"/>
        <a:ext cx="7294072" cy="90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7B75-AE2F-4DE6-9F80-D8419B65F33E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01DF-C0A6-4E62-802B-4B0D917304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000571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Юрий\Desktop\1617808452_23-p-ramki-dlya-prezentatsii-na-prozrachnom-fon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98072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108 общеразвивающего вида с приоритетным осуществлением социально-личностного развития воспитанников «Почемучка» г.Орска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56490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ЛАБОРАТОРИЯ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ОДНА ИЗ ФОРМ МЕТОДИЧЕСКОЙ РАБОТЫ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ОБРАЗОВАТЕЛЬНОЙ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509120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Добуш Г.В., старший воспитатель,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МДОАУ «Детский сад № 108» г.Орска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Юрий\Desktop\1617808452_23-p-ramki-dlya-prezentatsii-na-prozrachnom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916832"/>
            <a:ext cx="55446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ПРИМЕРНЫЙ ПЛАН РАБОТЫ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Творческой лаборатории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теме: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«Региональный компонент в художественно-эстетическом развитии дошкольников в условиях ФГОС 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1.1.Регистрация участников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1.2.Сообщение темы, цели и задач семинара-практикума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1.3. Игра «Приветствие», «Дерево ожиданий»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«Определение программно-методического обеспечения по внедрению регионального компонента в образовательный процесс по художественно-эстетическому развитию воспитанников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2.2. «Реализация регионального компонента в процессе продуктивной деятельности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Практический модуль «Лепим, творим, фантазируем»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«Использование элементов уральской росписи в художественном творчестве дошкольников»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Практический модуль «Чудо-роспись»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2.4.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«Проектирование ППРС по приобщению дошкольников к изобразительному искусству в рамках реализации регионального компонента»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3.Заключительная часть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3.1. «Волшебный микрофон», «Корабль пожеланий» -рефлексия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 продукт: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Памятки для педагогов «Оснащение ППРС с учетом регионального компонента»;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Конкурс рисунков «По страницам сказов  Бажова»;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Создание электронного сборника развивающих игр по ознакомлению с народно-прикладным творчеством Урала»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Смотр-конкурс ППРС 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088232" cy="42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02" y="361659"/>
            <a:ext cx="4384261" cy="213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9732"/>
            <a:ext cx="3171066" cy="15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oooav\Desktop\КОНКУРС ДЕТСКИЙ САД ГОДА\площадка\фото с площадки\IMG_20190213_1011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48945"/>
            <a:ext cx="2217415" cy="295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49" y="4667199"/>
            <a:ext cx="2755408" cy="206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90" y="2624566"/>
            <a:ext cx="3988024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66" y="1052736"/>
            <a:ext cx="200254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22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700808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24744"/>
            <a:ext cx="79208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Творческая лаборатория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объединение педагогов, в котором происходит повышение профессионального уровня педагогов, разработка, систематизация и накопление практического материала, нахождение путей передачи опыта педагогическому коллективу через проведение различных мероприятий в активной форме.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Юрий\Desktop\15043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42484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90872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педагогических объединений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3563888" y="3212976"/>
            <a:ext cx="1584176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1720" y="4005064"/>
            <a:ext cx="136815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79912" y="4797152"/>
            <a:ext cx="136815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436096" y="4005064"/>
            <a:ext cx="136815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92080" y="2276872"/>
            <a:ext cx="136815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79912" y="1484784"/>
            <a:ext cx="136815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95736" y="2276872"/>
            <a:ext cx="1368152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79912" y="18448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Проблемные группы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270892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Творческие группы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43651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Творческая лаборатория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2708920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Педагогическая мастерская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4088" y="429309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Школа педагогического мастерства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5896" y="508518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Педагогическая гостиная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и задачи педагогической лаборатории как формы методической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лаборатории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содействие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осуществлению инновационной деятельности, созданию благоприятной среды для профессионального роста и развития кадров, совершенствование образовательной среды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педагогической лаборатории: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мотивации к поиску решения проблем, стоящих перед педагогами в связи с инновационными тенденциями в образовании;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апробации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внедрению педагогических инноваций - методик и технологий обучения, воспитания в образовательный процесс дошкольной организации;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банка педагогических идей, картотеки передового опыта, разработка авторских программ, учебных пособий,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апробация программ по приоритетным направлениям развития образовательной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научно-методическое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обобщение и популяризация положительных результатов исследовательской и проектной деятельности.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педагогической лаборатории: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Организационно-управленческая деятельность по созданию условий формирования личности лицеиста, проведения экспериментальной и научно-исследовательской деятельности, научного и методического обеспечения педагогического процесса.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Научно-исследовательская деятельность по проектированию, моделированию образовательного процесса в инновационном режиме.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Информационно-аналитическая деятельность, предполагающая анализ научно-исследовательской деятельности участников образовательного процесса, развитие участников образовательного процесса, планирование и прогнозирование результатов деятельности.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Методическая деятельность по созданию банка педагогических идей, картотеки передового опыта, разработка авторских программ, учебных пособий, рекомендаций.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Издательская деятельность по печатному оформлению и присвоению авторского права на методические разработки, сборники научных статей, трудов, рецензирование публикаций в центральные научно-методические журналы.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Навигация исследовательской, научно-методической, методической деятельности педагога и организация системы непрерывного развития компетентности педагогов.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96752"/>
            <a:ext cx="7776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творческой лаборатории: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семинар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онлайн-семинар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предъявлению опыта, семинар-практикум, семинар-тренинг, проектировочный и др.)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урок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педагогическая мастерская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конференция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дискуссия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творческий отчёт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онлайн-консультация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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онлайн-обсуждение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форуме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Модель </a:t>
            </a:r>
            <a:r>
              <a:rPr lang="ru-RU" sz="2800" b="1" dirty="0">
                <a:solidFill>
                  <a:srgbClr val="0070C0"/>
                </a:solidFill>
              </a:rPr>
              <a:t>творческой педагогической </a:t>
            </a:r>
            <a:r>
              <a:rPr lang="ru-RU" sz="2800" b="1" dirty="0" smtClean="0">
                <a:solidFill>
                  <a:srgbClr val="0070C0"/>
                </a:solidFill>
              </a:rPr>
              <a:t>лаборатории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988840"/>
          <a:ext cx="84249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Требования к организации педагогических лабораторий в образовательной </a:t>
            </a:r>
            <a:r>
              <a:rPr lang="ru-RU" sz="2800" b="1" dirty="0" smtClean="0">
                <a:solidFill>
                  <a:srgbClr val="0070C0"/>
                </a:solidFill>
              </a:rPr>
              <a:t>организации</a:t>
            </a:r>
          </a:p>
          <a:p>
            <a:pPr algn="ctr"/>
            <a:endParaRPr lang="ru-RU" sz="2800" dirty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·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лаборатории обязаны принимать участие во всех запланированных мероприятиях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Изучать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применять в работе нормативные документы, методические материалы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·   Соблюдать авторские права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Учитывать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 лаборатории по совершенствованию педагогической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 Обобщать и совершенствовать собственный педагогический опыт.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1618904211_7-phonoteka_org-p-fon-dlya-prezentatsii-delovoi-stil-ramk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484784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отчетности педагогической лаборатории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конкурсов, лекций,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круглых-столов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выставок и 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lvl="0"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публикации по научно-практической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и издание учебных и методических пособий, сборников развивающих игр, каталогов, рекомендаций, памяток, буклетов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767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ooo.avalon@mail.ru</cp:lastModifiedBy>
  <cp:revision>10</cp:revision>
  <dcterms:created xsi:type="dcterms:W3CDTF">2022-04-04T20:12:37Z</dcterms:created>
  <dcterms:modified xsi:type="dcterms:W3CDTF">2022-04-05T13:16:49Z</dcterms:modified>
</cp:coreProperties>
</file>