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58" r:id="rId10"/>
    <p:sldId id="259" r:id="rId11"/>
    <p:sldId id="260" r:id="rId12"/>
    <p:sldId id="265" r:id="rId13"/>
    <p:sldId id="266" r:id="rId14"/>
    <p:sldId id="269" r:id="rId15"/>
    <p:sldId id="279" r:id="rId16"/>
    <p:sldId id="280" r:id="rId17"/>
    <p:sldId id="282" r:id="rId18"/>
    <p:sldId id="281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459" autoAdjust="0"/>
  </p:normalViewPr>
  <p:slideViewPr>
    <p:cSldViewPr>
      <p:cViewPr>
        <p:scale>
          <a:sx n="76" d="100"/>
          <a:sy n="76" d="100"/>
        </p:scale>
        <p:origin x="-120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628800"/>
            <a:ext cx="7527306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 как средство развития речи и творческих способностей детей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категории, Абдулина Ольга Петровна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МОАУ « СОШ № 52 г. Орска»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slan\Desktop\изображение_viber_2022-04-12_17-26-33-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5989"/>
            <a:ext cx="2520280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lan\Desktop\изображение_viber_2022-04-12_17-26-33-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45989"/>
            <a:ext cx="2752756" cy="24949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lan\Desktop\изображение_viber_2022-04-12_17-26-33-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45989"/>
            <a:ext cx="2520280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lan\Desktop\изображение_viber_2022-04-12_17-26-33-1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2732699" cy="2732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slan\Desktop\изображение_viber_2022-04-12_17-26-32-9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7"/>
            <a:ext cx="2751072" cy="2751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60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свечой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07209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ткрывает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широкий простор для детской фантазии, дает ребенку возможность увлечься творчеством, развить воображение, проявить самостоятельность и инициативу, выразить свою индивидуальность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 Такая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дает уверенность в работе с краской, развивает воображение, мелкую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моторику.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Техника рисования свечой одна из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простых.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работы нам понадобится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или восковые карандаши; акварель; чистый лист бумаги; широкая кисть или губка.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чистом листе бумаге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нарисовать рисунок свечой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предупредив ребенка, что в этот момент ничего не будет видно, а затем закрасить лист краской, тогда проявится рисунок.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474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lan\Desktop\изображение_viber_2022-04-12_17-26-33-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500042"/>
            <a:ext cx="2520280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lan\Desktop\изображение_viber_2022-04-12_17-26-32-6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500042"/>
            <a:ext cx="2553147" cy="25531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lan\Desktop\изображение_viber_2022-04-12_17-26-32-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500438"/>
            <a:ext cx="2856403" cy="28564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lan\Desktop\изображение_viber_2022-04-12_17-26-32-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2898337" cy="2898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53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Ниткография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564357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Рисование ниткой с краской примечательно простотой и необычностью. Получаемые образы –абстрактные. В них можно рассмотреть Жар-птицу, цветок, морские волны, вихрь. Дети подключают фантазию и тем самым развивают творческое воображение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Главная цель 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: создание условий для экспериментальной деятельности ребёнка в области освоения образности и символики цвета.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- учить детей обращаться к своему опыту, анализировать свои чувства, творить новые смыслы и формы;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- развивать творческий потенциал детей: фантазию и образное мышление;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- привить художественные навыки и эстетический вкус</a:t>
            </a: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Для работы нам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понадобится: шерстяная нитка, бумага, краска</a:t>
            </a:r>
          </a:p>
          <a:p>
            <a:pPr algn="ctr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Шерстяную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нитку окунают в емкость с краской.</a:t>
            </a:r>
          </a:p>
          <a:p>
            <a:pPr algn="ctr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Когда нить наберет цвет, ее помещают меж двух листов бумаги. Картинки будут интереснее, если уложить веревку зигзагом. </a:t>
            </a:r>
          </a:p>
          <a:p>
            <a:pPr algn="ctr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Дальше, слегка придавив бумагу, нить вытягивают наружу. Она оставляет замысловатый след, который можно дополнить или вырезать и использовать в качестве аппликации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69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lan\Desktop\изображение_viber_2022-04-12_17-26-32-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57166"/>
            <a:ext cx="2916449" cy="29164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lan\Desktop\изображение_viber_2022-04-12_17-26-31-1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857628"/>
            <a:ext cx="2736304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slan\Desktop\изображение_viber_2022-04-12_17-26-31-5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57166"/>
            <a:ext cx="3238114" cy="28444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slan\Desktop\изображение_viber_2022-04-12_17-26-31-4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786190"/>
            <a:ext cx="2736304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42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 неразрывно связаны с развитием речи детей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168797"/>
          </a:xfrm>
        </p:spPr>
        <p:txBody>
          <a:bodyPr>
            <a:normAutofit fontScale="700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время творческих занятий:</a:t>
            </a:r>
          </a:p>
          <a:p>
            <a:pPr lvl="0"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запоминаются новые слова;</a:t>
            </a:r>
          </a:p>
          <a:p>
            <a:pPr lvl="0"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развивается мелкая моторика рук;</a:t>
            </a:r>
          </a:p>
          <a:p>
            <a:pPr lvl="0"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задействуется речевой центр;</a:t>
            </a:r>
          </a:p>
          <a:p>
            <a:pPr lvl="0"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расширяется кругозор;</a:t>
            </a:r>
          </a:p>
          <a:p>
            <a:pPr lvl="0"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приобретаются навыки работы с новыми материалами;</a:t>
            </a:r>
          </a:p>
          <a:p>
            <a:pPr lvl="0"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снимаются детские страхи и неудачи;</a:t>
            </a:r>
          </a:p>
          <a:p>
            <a:pPr lvl="0"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развивается фантазия и воображение;</a:t>
            </a:r>
          </a:p>
          <a:p>
            <a:pPr lvl="0"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проходит обучение чувству ритма, композиции,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цветокоррекции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появляется уверенность в собственных силах;</a:t>
            </a:r>
          </a:p>
          <a:p>
            <a:pPr lvl="0"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тренируется внимание и усидчивость.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Важность РППС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12572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организации РППС важно, 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носило развивающий характер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13\Downloads\IMG-83ad3e9e67d549919224c62b31a16890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357430"/>
            <a:ext cx="30289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3116"/>
            <a:ext cx="3415683" cy="4310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Важность РППС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12572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организации РППС важно, 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носило развивающий характер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3\Downloads\IMG-f0e9b988500258c607f38a6b667496d9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14554"/>
            <a:ext cx="381000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13\Downloads\IMG-948a0ca2e372bcc24ce3292fccccf73b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38100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снятию детских страхов;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уверенность в своих силах;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пространственное мышление;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свободно выражать свой замысел;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побуждает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к творческим поискам и решениям;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работать с разнообразным материалом;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чувство ритма, колорита,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мелкую моторику рук;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творческие способности, воображение и полёт фантазии.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работы дети получают эстетическое удовольствие.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ребенок. Диагностика и развитие творческих способностей. –Ростов-на-Дону: «Феникс», 2004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Маликова С., Феофанова О. «Раз, два, три, четыре, пять – я умею рисовать! Пошаговые уроки для маленьких художников. – СПб. Питер, 2013 – 64 с. : ил.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Мелик-Пашаев А. А.,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Новоявленская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З. Н. Ступеньки к творчеству. – М.: Педагогика,2011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К.Д.Паустовский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Порыв к творчеству может также легко угаснуть,  как и возник, если оставить его без пищи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chgbiblio.ru/wp-content/uploads/2021/05/5562619.jpg"/>
          <p:cNvPicPr>
            <a:picLocks noChangeAspect="1" noChangeArrowheads="1"/>
          </p:cNvPicPr>
          <p:nvPr/>
        </p:nvPicPr>
        <p:blipFill>
          <a:blip r:embed="rId2"/>
          <a:srcRect l="15517" r="5172"/>
          <a:stretch>
            <a:fillRect/>
          </a:stretch>
        </p:blipFill>
        <p:spPr bwMode="auto">
          <a:xfrm>
            <a:off x="4357686" y="2214554"/>
            <a:ext cx="4286280" cy="2702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Дошкольное детство - очень важный период в жизни детей. Именно в этом возрасте каждый ребенок представляет собой маленького исследователя, с радостью и удивлением открывающего для себя незнакомый и удивительный окружающий мир. Чем разнообразнее детская деятельность, тем успешнее идет разностороннее развитие ребенка, реализуются его потенциальные возможности и первые проявления творчества.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Формирование творческой личности – одна из важных задач педагогической теории и практики на современном этапе. Решение ее начинается уже в дошкольном возрасте. 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Рисование имеет огромное значение в системе дошкольного образования. В процессе рисования у дошкольника формируется наблюдательность, эстетическое восприятие, художественный вкус, творческие способности.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Особое место в процессе рисования занимают нетрадиционные техники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 задачи мастер - класса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Цель моего мастер – класса: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повышение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профессиональной компетентности педагогов дошкольного образования в области организации образовательной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деятельности художественно-эстетического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Задачи: 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1. Повысить профессиональное мастерство педагогов. 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 Расширить знания педагогов о значении использования нетрадиционных техник рисования в художественно – эстетическом развитии детей дошкольного возраста. 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 Активизировать самостоятельную работу воспитателей, дать им возможность заимствовать элементы педагогического опыта.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Теоретическая база опыта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Изобразительная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деятельность – специфическое образное познание действительности. Рисование тесно связано с развитием наглядно-действенного и наглядно- образного мышления, также с выработкой навыков анализа, синтеза, сопоставления, сравнения, обобщения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В процессе рисования дети учатся рассуждать, делать выводы. Происходит обогащение их словарного запаса. При рисовании с натуры у детей развивается внимание, при рисовании по представлению – память.</a:t>
            </a:r>
          </a:p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Нетрадиционное рисование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открывает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возможности нестандартного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мышления дошкольников.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работе по теме использую развивающие технологии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личностно –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ориентированные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коммуникативные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игровые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педагогические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Свою работу строю на следующих принципах:</a:t>
            </a:r>
            <a:endParaRPr lang="ru-RU" sz="35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простого к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сложному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Принцип наглядности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Принцип индивидуализации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Связь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обучения с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жизнью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79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Ладошками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Ватными палочками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Печатками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85860"/>
            <a:ext cx="2071702" cy="2330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9" y="1285860"/>
            <a:ext cx="2143141" cy="2330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7" y="3857628"/>
            <a:ext cx="204551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t="11295"/>
          <a:stretch>
            <a:fillRect/>
          </a:stretch>
        </p:blipFill>
        <p:spPr bwMode="auto">
          <a:xfrm>
            <a:off x="6143636" y="4071942"/>
            <a:ext cx="2071702" cy="1743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Средняя, старшая группы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686040" cy="504351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Рисование:</a:t>
            </a:r>
          </a:p>
          <a:p>
            <a:pPr algn="ctr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Свечка + акварель</a:t>
            </a:r>
          </a:p>
          <a:p>
            <a:pPr algn="ctr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Монотипия предметная</a:t>
            </a:r>
          </a:p>
          <a:p>
            <a:pPr algn="ctr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Оттиск печатками ластика</a:t>
            </a:r>
          </a:p>
          <a:p>
            <a:pPr algn="ctr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Помятой бумагой</a:t>
            </a:r>
          </a:p>
          <a:p>
            <a:pPr algn="ctr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Пеной для бритья (2 вида)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85860"/>
            <a:ext cx="200026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1" y="1357298"/>
            <a:ext cx="2482819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429000"/>
            <a:ext cx="2006147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54177_0920f6b1b11bad4ee53d076cdbf593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286124"/>
            <a:ext cx="2214578" cy="1665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54177_fb401028d7b88b35bdf63ecfdacd18b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5143512"/>
            <a:ext cx="1857388" cy="1382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080" y="357166"/>
            <a:ext cx="8280920" cy="9532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пене для бритья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757758"/>
          </a:xfrm>
        </p:spPr>
        <p:txBody>
          <a:bodyPr>
            <a:normAutofit fontScale="25000" lnSpcReduction="20000"/>
          </a:bodyPr>
          <a:lstStyle/>
          <a:p>
            <a:pPr algn="just">
              <a:buBlip>
                <a:blip r:embed="rId2"/>
              </a:buBlip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Пена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для бритья-необычная поверхность для рисования. Краску можно растягивать и закручивать в необычные узоры, создавая неповторимый рисунок,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воображение и творческое мышление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ребёнка.</a:t>
            </a:r>
          </a:p>
          <a:p>
            <a:pPr algn="just">
              <a:buBlip>
                <a:blip r:embed="rId2"/>
              </a:buBlip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работы нам понадобится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: гуашь, кисточки,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линейка, бумага, салфетка 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пена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бритья.</a:t>
            </a:r>
          </a:p>
          <a:p>
            <a:pPr algn="just">
              <a:buBlip>
                <a:blip r:embed="rId2"/>
              </a:buBlip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Выдавите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небольшое количество пены для бритья на обычный лист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бумаги.</a:t>
            </a:r>
          </a:p>
          <a:p>
            <a:pPr algn="just">
              <a:buBlip>
                <a:blip r:embed="rId2"/>
              </a:buBlip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Сформируйте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из пены поле для рисования, разровняв поверхность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линейкой.</a:t>
            </a:r>
          </a:p>
          <a:p>
            <a:pPr algn="just">
              <a:buBlip>
                <a:blip r:embed="rId2"/>
              </a:buBlip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Нарисуйте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 поверхности пены гуашью рисунок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Приложите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сверху чистый лист бумаги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Blip>
                <a:blip r:embed="rId2"/>
              </a:buBlip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Снимаем верхний лист с пены. Берём снова линейку (лучше пластмассовую) и аккуратно прижимая, счищаем пену в одном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направлении.</a:t>
            </a:r>
          </a:p>
          <a:p>
            <a:pPr algn="just">
              <a:buBlip>
                <a:blip r:embed="rId2"/>
              </a:buBlip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получается сухой и приятно пахнущий. Его можно красиво обрезать фигурными ножницами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приклеить на картон.</a:t>
            </a:r>
          </a:p>
          <a:p>
            <a:pPr algn="just"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45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769</Words>
  <Application>Microsoft Office PowerPoint</Application>
  <PresentationFormat>Экран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Нетрадиционные техники рисования как средство развития речи и творческих способностей детей</vt:lpstr>
      <vt:lpstr>К.Д.Паустовский</vt:lpstr>
      <vt:lpstr>Актуальность</vt:lpstr>
      <vt:lpstr>Цель и задачи мастер - класса</vt:lpstr>
      <vt:lpstr>Теоретическая база опыта</vt:lpstr>
      <vt:lpstr>В работе по теме использую развивающие технологии</vt:lpstr>
      <vt:lpstr>Младшая группа</vt:lpstr>
      <vt:lpstr>Средняя, старшая группы</vt:lpstr>
      <vt:lpstr>Рисование на пене для бритья</vt:lpstr>
      <vt:lpstr>Слайд 10</vt:lpstr>
      <vt:lpstr>Рисование свечой</vt:lpstr>
      <vt:lpstr>Слайд 12</vt:lpstr>
      <vt:lpstr>Ниткография </vt:lpstr>
      <vt:lpstr>Слайд 14</vt:lpstr>
      <vt:lpstr>Нетрадиционные техники рисования неразрывно связаны с развитием речи детей</vt:lpstr>
      <vt:lpstr>Важность РППС</vt:lpstr>
      <vt:lpstr>Важность РППС</vt:lpstr>
      <vt:lpstr>Результативность опыта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13</cp:lastModifiedBy>
  <cp:revision>75</cp:revision>
  <dcterms:created xsi:type="dcterms:W3CDTF">2015-02-12T11:22:36Z</dcterms:created>
  <dcterms:modified xsi:type="dcterms:W3CDTF">2022-04-20T10:03:14Z</dcterms:modified>
</cp:coreProperties>
</file>