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82" r:id="rId3"/>
    <p:sldId id="284" r:id="rId4"/>
    <p:sldId id="285" r:id="rId5"/>
    <p:sldId id="291" r:id="rId6"/>
    <p:sldId id="298" r:id="rId7"/>
    <p:sldId id="286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9" r:id="rId17"/>
    <p:sldId id="294" r:id="rId18"/>
    <p:sldId id="295" r:id="rId19"/>
    <p:sldId id="296" r:id="rId20"/>
    <p:sldId id="283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9A86C-F4E7-4268-A1D1-B75A1871D06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ACFFE-FCB4-48BB-9B3A-199F7FB82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95B878D-2D52-4FFA-8564-893CF89C4C44}" type="parTrans" cxnId="{8BD37D36-CBB0-4FA1-8812-F303213DACC3}">
      <dgm:prSet/>
      <dgm:spPr/>
      <dgm:t>
        <a:bodyPr/>
        <a:lstStyle/>
        <a:p>
          <a:endParaRPr lang="ru-RU"/>
        </a:p>
      </dgm:t>
    </dgm:pt>
    <dgm:pt modelId="{D93527C0-783E-4F0B-9F1D-1E356917CF78}" type="sibTrans" cxnId="{8BD37D36-CBB0-4FA1-8812-F303213DACC3}">
      <dgm:prSet/>
      <dgm:spPr/>
      <dgm:t>
        <a:bodyPr/>
        <a:lstStyle/>
        <a:p>
          <a:endParaRPr lang="ru-RU"/>
        </a:p>
      </dgm:t>
    </dgm:pt>
    <dgm:pt modelId="{C881D4E7-72BB-4A16-B584-982DF8C148A1}">
      <dgm:prSet phldrT="[Текст]"/>
      <dgm:spPr/>
      <dgm:t>
        <a:bodyPr/>
        <a:lstStyle/>
        <a:p>
          <a:r>
            <a:rPr lang="ru-RU" sz="1500" dirty="0" smtClean="0"/>
            <a:t>4</a:t>
          </a:r>
          <a:endParaRPr lang="ru-RU" sz="1500" dirty="0"/>
        </a:p>
      </dgm:t>
    </dgm:pt>
    <dgm:pt modelId="{91B1C80F-6CC8-4115-9B8F-3763F48C56A6}" type="parTrans" cxnId="{5A0FCE1F-DD65-4645-A7C4-2ABDBA8775AD}">
      <dgm:prSet/>
      <dgm:spPr/>
      <dgm:t>
        <a:bodyPr/>
        <a:lstStyle/>
        <a:p>
          <a:endParaRPr lang="ru-RU"/>
        </a:p>
      </dgm:t>
    </dgm:pt>
    <dgm:pt modelId="{14C00987-6E23-4963-8E9C-B794063058AD}" type="sibTrans" cxnId="{5A0FCE1F-DD65-4645-A7C4-2ABDBA8775AD}">
      <dgm:prSet/>
      <dgm:spPr/>
      <dgm:t>
        <a:bodyPr/>
        <a:lstStyle/>
        <a:p>
          <a:endParaRPr lang="ru-RU"/>
        </a:p>
      </dgm:t>
    </dgm:pt>
    <dgm:pt modelId="{4DA25D60-C5A8-4C1C-A5C7-770F8683850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740A504-1317-49FA-8E94-916255F6A627}" type="parTrans" cxnId="{9184D532-37F3-4980-AEB5-8F695DC83CCD}">
      <dgm:prSet/>
      <dgm:spPr/>
      <dgm:t>
        <a:bodyPr/>
        <a:lstStyle/>
        <a:p>
          <a:endParaRPr lang="ru-RU"/>
        </a:p>
      </dgm:t>
    </dgm:pt>
    <dgm:pt modelId="{181ADF14-99B6-454A-A770-53503218976E}" type="sibTrans" cxnId="{9184D532-37F3-4980-AEB5-8F695DC83CCD}">
      <dgm:prSet/>
      <dgm:spPr/>
      <dgm:t>
        <a:bodyPr/>
        <a:lstStyle/>
        <a:p>
          <a:endParaRPr lang="ru-RU"/>
        </a:p>
      </dgm:t>
    </dgm:pt>
    <dgm:pt modelId="{B8234D5A-C8BB-41D4-AF34-D3932890188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84A1A97-1B09-4612-AAEF-B980EFF1B8EE}" type="sibTrans" cxnId="{8B934E2A-4DEF-4386-B797-95E4F044D3A2}">
      <dgm:prSet/>
      <dgm:spPr/>
      <dgm:t>
        <a:bodyPr/>
        <a:lstStyle/>
        <a:p>
          <a:endParaRPr lang="ru-RU"/>
        </a:p>
      </dgm:t>
    </dgm:pt>
    <dgm:pt modelId="{2CDD1C85-2E6C-44F4-B74C-031B56B3C945}" type="parTrans" cxnId="{8B934E2A-4DEF-4386-B797-95E4F044D3A2}">
      <dgm:prSet/>
      <dgm:spPr/>
      <dgm:t>
        <a:bodyPr/>
        <a:lstStyle/>
        <a:p>
          <a:endParaRPr lang="ru-RU"/>
        </a:p>
      </dgm:t>
    </dgm:pt>
    <dgm:pt modelId="{92893579-AC52-46A9-8A8F-4FEE43521068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Оказание помощи воспитанникам в усвоении образовательной программы в процессе дистанционного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обучения;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8B170AC4-D594-4D37-AE84-5E39E8033E41}" type="parTrans" cxnId="{4C467358-4409-4F4F-8EE8-C4BBE909001A}">
      <dgm:prSet/>
      <dgm:spPr/>
      <dgm:t>
        <a:bodyPr/>
        <a:lstStyle/>
        <a:p>
          <a:endParaRPr lang="ru-RU"/>
        </a:p>
      </dgm:t>
    </dgm:pt>
    <dgm:pt modelId="{C2358D25-4A5D-4630-A00E-BC1D0BD9CA2D}" type="sibTrans" cxnId="{4C467358-4409-4F4F-8EE8-C4BBE909001A}">
      <dgm:prSet/>
      <dgm:spPr/>
      <dgm:t>
        <a:bodyPr/>
        <a:lstStyle/>
        <a:p>
          <a:endParaRPr lang="ru-RU"/>
        </a:p>
      </dgm:t>
    </dgm:pt>
    <dgm:pt modelId="{BC8E87C9-E751-4CB6-B1A0-5CFE9F6AF2FA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образования путем внедрения дистанционных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технологий;</a:t>
          </a:r>
          <a:endParaRPr lang="ru-RU" sz="2000" b="0" dirty="0"/>
        </a:p>
      </dgm:t>
    </dgm:pt>
    <dgm:pt modelId="{DCA1201F-7D9A-4126-97AA-F9207251A475}" type="parTrans" cxnId="{8F795627-E8AB-4FB7-946C-C974AE9418D9}">
      <dgm:prSet/>
      <dgm:spPr/>
      <dgm:t>
        <a:bodyPr/>
        <a:lstStyle/>
        <a:p>
          <a:endParaRPr lang="ru-RU"/>
        </a:p>
      </dgm:t>
    </dgm:pt>
    <dgm:pt modelId="{C3EA716E-AB4F-48DE-A708-E6EA102A79AD}" type="sibTrans" cxnId="{8F795627-E8AB-4FB7-946C-C974AE9418D9}">
      <dgm:prSet/>
      <dgm:spPr/>
      <dgm:t>
        <a:bodyPr/>
        <a:lstStyle/>
        <a:p>
          <a:endParaRPr lang="ru-RU"/>
        </a:p>
      </dgm:t>
    </dgm:pt>
    <dgm:pt modelId="{E019E5B3-A769-44D6-BB5E-B4DC0FD96CCE}">
      <dgm:prSet custT="1"/>
      <dgm:spPr/>
      <dgm:t>
        <a:bodyPr/>
        <a:lstStyle/>
        <a:p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8D63F869-10FA-4A3D-BD78-A1BC97F7D272}" type="parTrans" cxnId="{E94AA9CA-3828-4A39-9190-8C9CAF8C9D87}">
      <dgm:prSet/>
      <dgm:spPr/>
      <dgm:t>
        <a:bodyPr/>
        <a:lstStyle/>
        <a:p>
          <a:endParaRPr lang="ru-RU"/>
        </a:p>
      </dgm:t>
    </dgm:pt>
    <dgm:pt modelId="{0663EB0F-CD41-472A-B4F9-85B1D3A89B72}" type="sibTrans" cxnId="{E94AA9CA-3828-4A39-9190-8C9CAF8C9D87}">
      <dgm:prSet/>
      <dgm:spPr/>
      <dgm:t>
        <a:bodyPr/>
        <a:lstStyle/>
        <a:p>
          <a:endParaRPr lang="ru-RU"/>
        </a:p>
      </dgm:t>
    </dgm:pt>
    <dgm:pt modelId="{600C4B94-9B0B-4A3F-9EE6-B65C857D8690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Усиление личностной направленности образовательного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процесса;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6207BEC6-7D61-452E-A0CE-D149299CC03F}" type="parTrans" cxnId="{60290BAF-B58D-40C1-8E8A-83D70E278AB4}">
      <dgm:prSet/>
      <dgm:spPr/>
      <dgm:t>
        <a:bodyPr/>
        <a:lstStyle/>
        <a:p>
          <a:endParaRPr lang="ru-RU"/>
        </a:p>
      </dgm:t>
    </dgm:pt>
    <dgm:pt modelId="{358F64ED-3423-4B73-AC5D-B6D82FCEA83F}" type="sibTrans" cxnId="{60290BAF-B58D-40C1-8E8A-83D70E278AB4}">
      <dgm:prSet/>
      <dgm:spPr/>
      <dgm:t>
        <a:bodyPr/>
        <a:lstStyle/>
        <a:p>
          <a:endParaRPr lang="ru-RU"/>
        </a:p>
      </dgm:t>
    </dgm:pt>
    <dgm:pt modelId="{7E969A41-3CD4-47EC-8624-D72D547519E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902B048-D3E9-4BAC-A08B-0487E747D06F}" type="sibTrans" cxnId="{F5CFB1CA-4F91-4B96-9B06-82E69565B11B}">
      <dgm:prSet/>
      <dgm:spPr/>
      <dgm:t>
        <a:bodyPr/>
        <a:lstStyle/>
        <a:p>
          <a:endParaRPr lang="ru-RU"/>
        </a:p>
      </dgm:t>
    </dgm:pt>
    <dgm:pt modelId="{BB8FE549-621D-4883-87C5-87702877D79E}" type="parTrans" cxnId="{F5CFB1CA-4F91-4B96-9B06-82E69565B11B}">
      <dgm:prSet/>
      <dgm:spPr/>
      <dgm:t>
        <a:bodyPr/>
        <a:lstStyle/>
        <a:p>
          <a:endParaRPr lang="ru-RU"/>
        </a:p>
      </dgm:t>
    </dgm:pt>
    <dgm:pt modelId="{84302BFD-A283-40CB-A1F9-C5BFA6107808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Обеспечение нацеленности на распространение знаний среди родителей, повышение уровня их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компетенции.</a:t>
          </a:r>
          <a:endParaRPr lang="ru-RU" sz="2000" b="0" dirty="0"/>
        </a:p>
      </dgm:t>
    </dgm:pt>
    <dgm:pt modelId="{B846B5FE-DE16-4FA4-9161-01341D4B1F82}" type="parTrans" cxnId="{6BCB4C7E-1DD1-43FA-BC49-0E633D63FF55}">
      <dgm:prSet/>
      <dgm:spPr/>
      <dgm:t>
        <a:bodyPr/>
        <a:lstStyle/>
        <a:p>
          <a:endParaRPr lang="ru-RU"/>
        </a:p>
      </dgm:t>
    </dgm:pt>
    <dgm:pt modelId="{65F5A27A-6EC7-4DA1-AA50-733065311A37}" type="sibTrans" cxnId="{6BCB4C7E-1DD1-43FA-BC49-0E633D63FF55}">
      <dgm:prSet/>
      <dgm:spPr/>
      <dgm:t>
        <a:bodyPr/>
        <a:lstStyle/>
        <a:p>
          <a:endParaRPr lang="ru-RU"/>
        </a:p>
      </dgm:t>
    </dgm:pt>
    <dgm:pt modelId="{403C2A47-7B4D-4A0A-8E92-4348E40B3FEC}">
      <dgm:prSet/>
      <dgm:spPr/>
      <dgm:t>
        <a:bodyPr/>
        <a:lstStyle/>
        <a:p>
          <a:endParaRPr lang="ru-RU" sz="1500" dirty="0" smtClean="0">
            <a:latin typeface="Times New Roman" pitchFamily="18" charset="0"/>
            <a:cs typeface="Times New Roman" pitchFamily="18" charset="0"/>
          </a:endParaRPr>
        </a:p>
      </dgm:t>
    </dgm:pt>
    <dgm:pt modelId="{28CDDBE2-760F-46ED-A358-6175F63C28D0}" type="parTrans" cxnId="{60FEC874-42E7-4A96-B1AA-F68F31DBD01F}">
      <dgm:prSet/>
      <dgm:spPr/>
      <dgm:t>
        <a:bodyPr/>
        <a:lstStyle/>
        <a:p>
          <a:endParaRPr lang="ru-RU"/>
        </a:p>
      </dgm:t>
    </dgm:pt>
    <dgm:pt modelId="{0831F325-A145-4C43-BDC3-D82E49A3CE16}" type="sibTrans" cxnId="{60FEC874-42E7-4A96-B1AA-F68F31DBD01F}">
      <dgm:prSet/>
      <dgm:spPr/>
      <dgm:t>
        <a:bodyPr/>
        <a:lstStyle/>
        <a:p>
          <a:endParaRPr lang="ru-RU"/>
        </a:p>
      </dgm:t>
    </dgm:pt>
    <dgm:pt modelId="{7933F542-F871-4524-B220-0231DEE74ECA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комфорта всех субъектов дистанционного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обучения;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59AC8190-8386-4754-91D3-73636B1F4AE5}" type="parTrans" cxnId="{05E73315-8D6C-4AFC-AD41-09EDF31FAD41}">
      <dgm:prSet/>
      <dgm:spPr/>
      <dgm:t>
        <a:bodyPr/>
        <a:lstStyle/>
        <a:p>
          <a:endParaRPr lang="ru-RU"/>
        </a:p>
      </dgm:t>
    </dgm:pt>
    <dgm:pt modelId="{47DAB049-4189-4DD4-937E-ABB936138931}" type="sibTrans" cxnId="{05E73315-8D6C-4AFC-AD41-09EDF31FAD41}">
      <dgm:prSet/>
      <dgm:spPr/>
      <dgm:t>
        <a:bodyPr/>
        <a:lstStyle/>
        <a:p>
          <a:endParaRPr lang="ru-RU"/>
        </a:p>
      </dgm:t>
    </dgm:pt>
    <dgm:pt modelId="{6780B478-8D54-4171-B43B-97023A50C55C}" type="pres">
      <dgm:prSet presAssocID="{61E9A86C-F4E7-4268-A1D1-B75A1871D0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3A8C6-95C3-43A8-8848-AD25795C0181}" type="pres">
      <dgm:prSet presAssocID="{DF9ACFFE-FCB4-48BB-9B3A-199F7FB82415}" presName="composite" presStyleCnt="0"/>
      <dgm:spPr/>
    </dgm:pt>
    <dgm:pt modelId="{18DA0CD9-2AFF-4519-AF26-355B92895739}" type="pres">
      <dgm:prSet presAssocID="{DF9ACFFE-FCB4-48BB-9B3A-199F7FB8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C9259-813B-4C43-912E-57AFD35EEACA}" type="pres">
      <dgm:prSet presAssocID="{DF9ACFFE-FCB4-48BB-9B3A-199F7FB82415}" presName="descendantText" presStyleLbl="alignAcc1" presStyleIdx="0" presStyleCnt="5" custScaleY="104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EC36F-D99C-4AED-B09B-F325A7036517}" type="pres">
      <dgm:prSet presAssocID="{D93527C0-783E-4F0B-9F1D-1E356917CF78}" presName="sp" presStyleCnt="0"/>
      <dgm:spPr/>
    </dgm:pt>
    <dgm:pt modelId="{8663DE6B-7A16-4B89-AD5E-5BBA2CB52227}" type="pres">
      <dgm:prSet presAssocID="{B8234D5A-C8BB-41D4-AF34-D39328901884}" presName="composite" presStyleCnt="0"/>
      <dgm:spPr/>
    </dgm:pt>
    <dgm:pt modelId="{381E83F9-C502-47A7-96CB-A00A1ECC04BF}" type="pres">
      <dgm:prSet presAssocID="{B8234D5A-C8BB-41D4-AF34-D3932890188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1C94C-1C2A-4FB1-814D-5F97CED99078}" type="pres">
      <dgm:prSet presAssocID="{B8234D5A-C8BB-41D4-AF34-D3932890188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805F-ACE2-4F2B-9E01-BB3F410356C4}" type="pres">
      <dgm:prSet presAssocID="{484A1A97-1B09-4612-AAEF-B980EFF1B8EE}" presName="sp" presStyleCnt="0"/>
      <dgm:spPr/>
    </dgm:pt>
    <dgm:pt modelId="{8303053D-0E96-4448-B4F9-976C6CD9E8C2}" type="pres">
      <dgm:prSet presAssocID="{7E969A41-3CD4-47EC-8624-D72D547519E7}" presName="composite" presStyleCnt="0"/>
      <dgm:spPr/>
    </dgm:pt>
    <dgm:pt modelId="{68689A4B-9B6D-434A-B977-6408A785B2C1}" type="pres">
      <dgm:prSet presAssocID="{7E969A41-3CD4-47EC-8624-D72D547519E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3F7C-3112-4334-9EE9-2094118ECDCA}" type="pres">
      <dgm:prSet presAssocID="{7E969A41-3CD4-47EC-8624-D72D547519E7}" presName="descendantText" presStyleLbl="alignAcc1" presStyleIdx="2" presStyleCnt="5" custScaleX="99790" custScaleY="11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B416F-E037-40E2-8A04-09EA67163ADC}" type="pres">
      <dgm:prSet presAssocID="{9902B048-D3E9-4BAC-A08B-0487E747D06F}" presName="sp" presStyleCnt="0"/>
      <dgm:spPr/>
    </dgm:pt>
    <dgm:pt modelId="{76EFCBCA-587F-4B74-AE79-2213E23E1AFB}" type="pres">
      <dgm:prSet presAssocID="{C881D4E7-72BB-4A16-B584-982DF8C148A1}" presName="composite" presStyleCnt="0"/>
      <dgm:spPr/>
    </dgm:pt>
    <dgm:pt modelId="{EAFBF265-002D-4576-ADA1-2DD476D54068}" type="pres">
      <dgm:prSet presAssocID="{C881D4E7-72BB-4A16-B584-982DF8C148A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F813-0BA6-43D8-9398-F0669599B665}" type="pres">
      <dgm:prSet presAssocID="{C881D4E7-72BB-4A16-B584-982DF8C148A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6FB79-D968-4C41-AC33-18DAEB874E50}" type="pres">
      <dgm:prSet presAssocID="{14C00987-6E23-4963-8E9C-B794063058AD}" presName="sp" presStyleCnt="0"/>
      <dgm:spPr/>
    </dgm:pt>
    <dgm:pt modelId="{2A831483-CC22-4EB8-92B2-5B682C979338}" type="pres">
      <dgm:prSet presAssocID="{4DA25D60-C5A8-4C1C-A5C7-770F86838508}" presName="composite" presStyleCnt="0"/>
      <dgm:spPr/>
    </dgm:pt>
    <dgm:pt modelId="{5FE492D2-BB60-41C8-93A8-E4FAF055A5B2}" type="pres">
      <dgm:prSet presAssocID="{4DA25D60-C5A8-4C1C-A5C7-770F8683850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E9520-8663-4CC6-9B3A-247CE3093638}" type="pres">
      <dgm:prSet presAssocID="{4DA25D60-C5A8-4C1C-A5C7-770F8683850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3315-8D6C-4AFC-AD41-09EDF31FAD41}" srcId="{7E969A41-3CD4-47EC-8624-D72D547519E7}" destId="{7933F542-F871-4524-B220-0231DEE74ECA}" srcOrd="1" destOrd="0" parTransId="{59AC8190-8386-4754-91D3-73636B1F4AE5}" sibTransId="{47DAB049-4189-4DD4-937E-ABB936138931}"/>
    <dgm:cxn modelId="{1FED784D-A787-4A30-9AC3-7BB88489888B}" type="presOf" srcId="{7E969A41-3CD4-47EC-8624-D72D547519E7}" destId="{68689A4B-9B6D-434A-B977-6408A785B2C1}" srcOrd="0" destOrd="0" presId="urn:microsoft.com/office/officeart/2005/8/layout/chevron2"/>
    <dgm:cxn modelId="{B90D2B65-4774-45B7-8397-1E77EEBAFEAB}" type="presOf" srcId="{E019E5B3-A769-44D6-BB5E-B4DC0FD96CCE}" destId="{1FA73F7C-3112-4334-9EE9-2094118ECDCA}" srcOrd="0" destOrd="0" presId="urn:microsoft.com/office/officeart/2005/8/layout/chevron2"/>
    <dgm:cxn modelId="{E7A800A6-866F-4FB8-846F-142637BAFC0E}" type="presOf" srcId="{92893579-AC52-46A9-8A8F-4FEE43521068}" destId="{410C9259-813B-4C43-912E-57AFD35EEACA}" srcOrd="0" destOrd="0" presId="urn:microsoft.com/office/officeart/2005/8/layout/chevron2"/>
    <dgm:cxn modelId="{CFF07D57-4577-432C-87C4-BB89359D7D86}" type="presOf" srcId="{B8234D5A-C8BB-41D4-AF34-D39328901884}" destId="{381E83F9-C502-47A7-96CB-A00A1ECC04BF}" srcOrd="0" destOrd="0" presId="urn:microsoft.com/office/officeart/2005/8/layout/chevron2"/>
    <dgm:cxn modelId="{967A200C-98F3-4501-AD6F-3CE838E3018A}" type="presOf" srcId="{61E9A86C-F4E7-4268-A1D1-B75A1871D06E}" destId="{6780B478-8D54-4171-B43B-97023A50C55C}" srcOrd="0" destOrd="0" presId="urn:microsoft.com/office/officeart/2005/8/layout/chevron2"/>
    <dgm:cxn modelId="{60290BAF-B58D-40C1-8E8A-83D70E278AB4}" srcId="{C881D4E7-72BB-4A16-B584-982DF8C148A1}" destId="{600C4B94-9B0B-4A3F-9EE6-B65C857D8690}" srcOrd="0" destOrd="0" parTransId="{6207BEC6-7D61-452E-A0CE-D149299CC03F}" sibTransId="{358F64ED-3423-4B73-AC5D-B6D82FCEA83F}"/>
    <dgm:cxn modelId="{8693A912-2FE4-4477-A732-73B1BFC86C36}" type="presOf" srcId="{C881D4E7-72BB-4A16-B584-982DF8C148A1}" destId="{EAFBF265-002D-4576-ADA1-2DD476D54068}" srcOrd="0" destOrd="0" presId="urn:microsoft.com/office/officeart/2005/8/layout/chevron2"/>
    <dgm:cxn modelId="{5A0FCE1F-DD65-4645-A7C4-2ABDBA8775AD}" srcId="{61E9A86C-F4E7-4268-A1D1-B75A1871D06E}" destId="{C881D4E7-72BB-4A16-B584-982DF8C148A1}" srcOrd="3" destOrd="0" parTransId="{91B1C80F-6CC8-4115-9B8F-3763F48C56A6}" sibTransId="{14C00987-6E23-4963-8E9C-B794063058AD}"/>
    <dgm:cxn modelId="{A7A655FA-4C09-4C2B-B3B8-49707E642969}" type="presOf" srcId="{BC8E87C9-E751-4CB6-B1A0-5CFE9F6AF2FA}" destId="{DA41C94C-1C2A-4FB1-814D-5F97CED99078}" srcOrd="0" destOrd="0" presId="urn:microsoft.com/office/officeart/2005/8/layout/chevron2"/>
    <dgm:cxn modelId="{D9607B31-F274-4AAA-8782-534F0548DFE2}" type="presOf" srcId="{DF9ACFFE-FCB4-48BB-9B3A-199F7FB82415}" destId="{18DA0CD9-2AFF-4519-AF26-355B92895739}" srcOrd="0" destOrd="0" presId="urn:microsoft.com/office/officeart/2005/8/layout/chevron2"/>
    <dgm:cxn modelId="{8F795627-E8AB-4FB7-946C-C974AE9418D9}" srcId="{B8234D5A-C8BB-41D4-AF34-D39328901884}" destId="{BC8E87C9-E751-4CB6-B1A0-5CFE9F6AF2FA}" srcOrd="0" destOrd="0" parTransId="{DCA1201F-7D9A-4126-97AA-F9207251A475}" sibTransId="{C3EA716E-AB4F-48DE-A708-E6EA102A79AD}"/>
    <dgm:cxn modelId="{8B934E2A-4DEF-4386-B797-95E4F044D3A2}" srcId="{61E9A86C-F4E7-4268-A1D1-B75A1871D06E}" destId="{B8234D5A-C8BB-41D4-AF34-D39328901884}" srcOrd="1" destOrd="0" parTransId="{2CDD1C85-2E6C-44F4-B74C-031B56B3C945}" sibTransId="{484A1A97-1B09-4612-AAEF-B980EFF1B8EE}"/>
    <dgm:cxn modelId="{EF3D8674-009B-4D6F-B096-2E9E98D493E2}" type="presOf" srcId="{4DA25D60-C5A8-4C1C-A5C7-770F86838508}" destId="{5FE492D2-BB60-41C8-93A8-E4FAF055A5B2}" srcOrd="0" destOrd="0" presId="urn:microsoft.com/office/officeart/2005/8/layout/chevron2"/>
    <dgm:cxn modelId="{E94AA9CA-3828-4A39-9190-8C9CAF8C9D87}" srcId="{7E969A41-3CD4-47EC-8624-D72D547519E7}" destId="{E019E5B3-A769-44D6-BB5E-B4DC0FD96CCE}" srcOrd="0" destOrd="0" parTransId="{8D63F869-10FA-4A3D-BD78-A1BC97F7D272}" sibTransId="{0663EB0F-CD41-472A-B4F9-85B1D3A89B72}"/>
    <dgm:cxn modelId="{F9CA1501-3613-4CB6-B3CF-732B5D35FD4E}" type="presOf" srcId="{84302BFD-A283-40CB-A1F9-C5BFA6107808}" destId="{D29E9520-8663-4CC6-9B3A-247CE3093638}" srcOrd="0" destOrd="0" presId="urn:microsoft.com/office/officeart/2005/8/layout/chevron2"/>
    <dgm:cxn modelId="{9184D532-37F3-4980-AEB5-8F695DC83CCD}" srcId="{61E9A86C-F4E7-4268-A1D1-B75A1871D06E}" destId="{4DA25D60-C5A8-4C1C-A5C7-770F86838508}" srcOrd="4" destOrd="0" parTransId="{0740A504-1317-49FA-8E94-916255F6A627}" sibTransId="{181ADF14-99B6-454A-A770-53503218976E}"/>
    <dgm:cxn modelId="{6BCB4C7E-1DD1-43FA-BC49-0E633D63FF55}" srcId="{4DA25D60-C5A8-4C1C-A5C7-770F86838508}" destId="{84302BFD-A283-40CB-A1F9-C5BFA6107808}" srcOrd="0" destOrd="0" parTransId="{B846B5FE-DE16-4FA4-9161-01341D4B1F82}" sibTransId="{65F5A27A-6EC7-4DA1-AA50-733065311A37}"/>
    <dgm:cxn modelId="{E2845202-1848-431D-8564-9E9D8AF16F95}" type="presOf" srcId="{403C2A47-7B4D-4A0A-8E92-4348E40B3FEC}" destId="{D29E9520-8663-4CC6-9B3A-247CE3093638}" srcOrd="0" destOrd="1" presId="urn:microsoft.com/office/officeart/2005/8/layout/chevron2"/>
    <dgm:cxn modelId="{60FEC874-42E7-4A96-B1AA-F68F31DBD01F}" srcId="{4DA25D60-C5A8-4C1C-A5C7-770F86838508}" destId="{403C2A47-7B4D-4A0A-8E92-4348E40B3FEC}" srcOrd="1" destOrd="0" parTransId="{28CDDBE2-760F-46ED-A358-6175F63C28D0}" sibTransId="{0831F325-A145-4C43-BDC3-D82E49A3CE16}"/>
    <dgm:cxn modelId="{396309C1-43BF-42ED-95A3-E0C2EC782B36}" type="presOf" srcId="{600C4B94-9B0B-4A3F-9EE6-B65C857D8690}" destId="{015BF813-0BA6-43D8-9398-F0669599B665}" srcOrd="0" destOrd="0" presId="urn:microsoft.com/office/officeart/2005/8/layout/chevron2"/>
    <dgm:cxn modelId="{4C467358-4409-4F4F-8EE8-C4BBE909001A}" srcId="{DF9ACFFE-FCB4-48BB-9B3A-199F7FB82415}" destId="{92893579-AC52-46A9-8A8F-4FEE43521068}" srcOrd="0" destOrd="0" parTransId="{8B170AC4-D594-4D37-AE84-5E39E8033E41}" sibTransId="{C2358D25-4A5D-4630-A00E-BC1D0BD9CA2D}"/>
    <dgm:cxn modelId="{8BD37D36-CBB0-4FA1-8812-F303213DACC3}" srcId="{61E9A86C-F4E7-4268-A1D1-B75A1871D06E}" destId="{DF9ACFFE-FCB4-48BB-9B3A-199F7FB82415}" srcOrd="0" destOrd="0" parTransId="{A95B878D-2D52-4FFA-8564-893CF89C4C44}" sibTransId="{D93527C0-783E-4F0B-9F1D-1E356917CF78}"/>
    <dgm:cxn modelId="{F5CFB1CA-4F91-4B96-9B06-82E69565B11B}" srcId="{61E9A86C-F4E7-4268-A1D1-B75A1871D06E}" destId="{7E969A41-3CD4-47EC-8624-D72D547519E7}" srcOrd="2" destOrd="0" parTransId="{BB8FE549-621D-4883-87C5-87702877D79E}" sibTransId="{9902B048-D3E9-4BAC-A08B-0487E747D06F}"/>
    <dgm:cxn modelId="{1E01FC80-EAD5-469B-A982-CBD2084538CE}" type="presOf" srcId="{7933F542-F871-4524-B220-0231DEE74ECA}" destId="{1FA73F7C-3112-4334-9EE9-2094118ECDCA}" srcOrd="0" destOrd="1" presId="urn:microsoft.com/office/officeart/2005/8/layout/chevron2"/>
    <dgm:cxn modelId="{919F870F-08B3-4C21-A18D-9B8F1376D8E8}" type="presParOf" srcId="{6780B478-8D54-4171-B43B-97023A50C55C}" destId="{3BA3A8C6-95C3-43A8-8848-AD25795C0181}" srcOrd="0" destOrd="0" presId="urn:microsoft.com/office/officeart/2005/8/layout/chevron2"/>
    <dgm:cxn modelId="{AA139B6C-FEE1-44D8-81E5-C4C6217F6E33}" type="presParOf" srcId="{3BA3A8C6-95C3-43A8-8848-AD25795C0181}" destId="{18DA0CD9-2AFF-4519-AF26-355B92895739}" srcOrd="0" destOrd="0" presId="urn:microsoft.com/office/officeart/2005/8/layout/chevron2"/>
    <dgm:cxn modelId="{A1DB8F49-6382-469B-B572-446BB9F3A184}" type="presParOf" srcId="{3BA3A8C6-95C3-43A8-8848-AD25795C0181}" destId="{410C9259-813B-4C43-912E-57AFD35EEACA}" srcOrd="1" destOrd="0" presId="urn:microsoft.com/office/officeart/2005/8/layout/chevron2"/>
    <dgm:cxn modelId="{61B4C4C5-FFB6-4B73-9ED4-CFDC2E7F37D8}" type="presParOf" srcId="{6780B478-8D54-4171-B43B-97023A50C55C}" destId="{E7FEC36F-D99C-4AED-B09B-F325A7036517}" srcOrd="1" destOrd="0" presId="urn:microsoft.com/office/officeart/2005/8/layout/chevron2"/>
    <dgm:cxn modelId="{E66BA899-DBB2-4FE8-8CB2-F58AE66EFAC0}" type="presParOf" srcId="{6780B478-8D54-4171-B43B-97023A50C55C}" destId="{8663DE6B-7A16-4B89-AD5E-5BBA2CB52227}" srcOrd="2" destOrd="0" presId="urn:microsoft.com/office/officeart/2005/8/layout/chevron2"/>
    <dgm:cxn modelId="{E466767C-0C37-4881-B387-728E1A7EA3F9}" type="presParOf" srcId="{8663DE6B-7A16-4B89-AD5E-5BBA2CB52227}" destId="{381E83F9-C502-47A7-96CB-A00A1ECC04BF}" srcOrd="0" destOrd="0" presId="urn:microsoft.com/office/officeart/2005/8/layout/chevron2"/>
    <dgm:cxn modelId="{B85743C1-6D87-401B-8345-77323D2A714D}" type="presParOf" srcId="{8663DE6B-7A16-4B89-AD5E-5BBA2CB52227}" destId="{DA41C94C-1C2A-4FB1-814D-5F97CED99078}" srcOrd="1" destOrd="0" presId="urn:microsoft.com/office/officeart/2005/8/layout/chevron2"/>
    <dgm:cxn modelId="{6EA0999A-7799-45D1-BB54-E1F8D682EBD4}" type="presParOf" srcId="{6780B478-8D54-4171-B43B-97023A50C55C}" destId="{3D8E805F-ACE2-4F2B-9E01-BB3F410356C4}" srcOrd="3" destOrd="0" presId="urn:microsoft.com/office/officeart/2005/8/layout/chevron2"/>
    <dgm:cxn modelId="{5DFE3788-2C7A-4D17-A986-12C6CA065B63}" type="presParOf" srcId="{6780B478-8D54-4171-B43B-97023A50C55C}" destId="{8303053D-0E96-4448-B4F9-976C6CD9E8C2}" srcOrd="4" destOrd="0" presId="urn:microsoft.com/office/officeart/2005/8/layout/chevron2"/>
    <dgm:cxn modelId="{2F03176D-4A8E-4114-9281-F182286FBA98}" type="presParOf" srcId="{8303053D-0E96-4448-B4F9-976C6CD9E8C2}" destId="{68689A4B-9B6D-434A-B977-6408A785B2C1}" srcOrd="0" destOrd="0" presId="urn:microsoft.com/office/officeart/2005/8/layout/chevron2"/>
    <dgm:cxn modelId="{119C24E8-D093-4F14-8710-ABAC963A9855}" type="presParOf" srcId="{8303053D-0E96-4448-B4F9-976C6CD9E8C2}" destId="{1FA73F7C-3112-4334-9EE9-2094118ECDCA}" srcOrd="1" destOrd="0" presId="urn:microsoft.com/office/officeart/2005/8/layout/chevron2"/>
    <dgm:cxn modelId="{D5852F56-C764-43B4-8CCF-DD4CE29FEA26}" type="presParOf" srcId="{6780B478-8D54-4171-B43B-97023A50C55C}" destId="{46DB416F-E037-40E2-8A04-09EA67163ADC}" srcOrd="5" destOrd="0" presId="urn:microsoft.com/office/officeart/2005/8/layout/chevron2"/>
    <dgm:cxn modelId="{1AD081F2-D965-4392-9D4D-5FE2B3A0EF5F}" type="presParOf" srcId="{6780B478-8D54-4171-B43B-97023A50C55C}" destId="{76EFCBCA-587F-4B74-AE79-2213E23E1AFB}" srcOrd="6" destOrd="0" presId="urn:microsoft.com/office/officeart/2005/8/layout/chevron2"/>
    <dgm:cxn modelId="{508331B0-1351-4946-8FC1-5A38433821A3}" type="presParOf" srcId="{76EFCBCA-587F-4B74-AE79-2213E23E1AFB}" destId="{EAFBF265-002D-4576-ADA1-2DD476D54068}" srcOrd="0" destOrd="0" presId="urn:microsoft.com/office/officeart/2005/8/layout/chevron2"/>
    <dgm:cxn modelId="{DB916A40-90F8-4392-BB4B-ADEE92784934}" type="presParOf" srcId="{76EFCBCA-587F-4B74-AE79-2213E23E1AFB}" destId="{015BF813-0BA6-43D8-9398-F0669599B665}" srcOrd="1" destOrd="0" presId="urn:microsoft.com/office/officeart/2005/8/layout/chevron2"/>
    <dgm:cxn modelId="{2E3288F6-439C-4ABB-9725-A025EFFCB1C8}" type="presParOf" srcId="{6780B478-8D54-4171-B43B-97023A50C55C}" destId="{D916FB79-D968-4C41-AC33-18DAEB874E50}" srcOrd="7" destOrd="0" presId="urn:microsoft.com/office/officeart/2005/8/layout/chevron2"/>
    <dgm:cxn modelId="{C90E995E-284A-454D-8864-286202C40F03}" type="presParOf" srcId="{6780B478-8D54-4171-B43B-97023A50C55C}" destId="{2A831483-CC22-4EB8-92B2-5B682C979338}" srcOrd="8" destOrd="0" presId="urn:microsoft.com/office/officeart/2005/8/layout/chevron2"/>
    <dgm:cxn modelId="{FAB209A2-59DE-4092-85F0-DD6A92D57CE7}" type="presParOf" srcId="{2A831483-CC22-4EB8-92B2-5B682C979338}" destId="{5FE492D2-BB60-41C8-93A8-E4FAF055A5B2}" srcOrd="0" destOrd="0" presId="urn:microsoft.com/office/officeart/2005/8/layout/chevron2"/>
    <dgm:cxn modelId="{550B7D90-7815-44A2-816F-22D594C1F6B7}" type="presParOf" srcId="{2A831483-CC22-4EB8-92B2-5B682C979338}" destId="{D29E9520-8663-4CC6-9B3A-247CE30936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E3F82-D6CA-4AA9-947D-1F9C3197D6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4BA8A-4B7D-47F3-9EB5-116A05F61BF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BB4897-77DB-431E-9DE2-9B4A4461A265}" type="parTrans" cxnId="{80484006-B7D7-4224-8607-9CB14BF3BE7A}">
      <dgm:prSet/>
      <dgm:spPr/>
      <dgm:t>
        <a:bodyPr/>
        <a:lstStyle/>
        <a:p>
          <a:endParaRPr lang="ru-RU"/>
        </a:p>
      </dgm:t>
    </dgm:pt>
    <dgm:pt modelId="{CAA1EC19-1E0C-4784-8F72-400CD9A1F362}" type="sibTrans" cxnId="{80484006-B7D7-4224-8607-9CB14BF3BE7A}">
      <dgm:prSet/>
      <dgm:spPr/>
      <dgm:t>
        <a:bodyPr/>
        <a:lstStyle/>
        <a:p>
          <a:endParaRPr lang="ru-RU"/>
        </a:p>
      </dgm:t>
    </dgm:pt>
    <dgm:pt modelId="{F209E0B7-75A6-4E5B-896C-1A688B2E9A8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41D7BD9-43AC-4C8F-9EA2-38A536802809}" type="parTrans" cxnId="{1EF6BACD-2095-49ED-B949-2A9A3D9FD772}">
      <dgm:prSet/>
      <dgm:spPr/>
      <dgm:t>
        <a:bodyPr/>
        <a:lstStyle/>
        <a:p>
          <a:endParaRPr lang="ru-RU"/>
        </a:p>
      </dgm:t>
    </dgm:pt>
    <dgm:pt modelId="{671EB27F-56B9-418C-9B63-B897E0966434}" type="sibTrans" cxnId="{1EF6BACD-2095-49ED-B949-2A9A3D9FD772}">
      <dgm:prSet/>
      <dgm:spPr/>
      <dgm:t>
        <a:bodyPr/>
        <a:lstStyle/>
        <a:p>
          <a:endParaRPr lang="ru-RU"/>
        </a:p>
      </dgm:t>
    </dgm:pt>
    <dgm:pt modelId="{19906FF3-C7C7-4D83-8336-C1E40E41CAEE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8A47091-B04B-47EA-A546-E61727DEA9C9}" type="parTrans" cxnId="{805AD5F9-E743-4C1A-9BBB-D60DA282476F}">
      <dgm:prSet/>
      <dgm:spPr/>
      <dgm:t>
        <a:bodyPr/>
        <a:lstStyle/>
        <a:p>
          <a:endParaRPr lang="ru-RU"/>
        </a:p>
      </dgm:t>
    </dgm:pt>
    <dgm:pt modelId="{98377DDB-D5D6-47EA-9F1E-A45D5DD2F9E2}" type="sibTrans" cxnId="{805AD5F9-E743-4C1A-9BBB-D60DA282476F}">
      <dgm:prSet/>
      <dgm:spPr/>
      <dgm:t>
        <a:bodyPr/>
        <a:lstStyle/>
        <a:p>
          <a:endParaRPr lang="ru-RU"/>
        </a:p>
      </dgm:t>
    </dgm:pt>
    <dgm:pt modelId="{44C84621-9E74-4315-843C-C189777D449C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4015EA9-8521-4664-8EAF-EA2208194281}" type="parTrans" cxnId="{48CB3937-3FDE-4E76-877D-7768EB948CE5}">
      <dgm:prSet/>
      <dgm:spPr/>
      <dgm:t>
        <a:bodyPr/>
        <a:lstStyle/>
        <a:p>
          <a:endParaRPr lang="ru-RU"/>
        </a:p>
      </dgm:t>
    </dgm:pt>
    <dgm:pt modelId="{39ECC568-7AA9-43E6-8F8A-981FC2321020}" type="sibTrans" cxnId="{48CB3937-3FDE-4E76-877D-7768EB948CE5}">
      <dgm:prSet/>
      <dgm:spPr/>
      <dgm:t>
        <a:bodyPr/>
        <a:lstStyle/>
        <a:p>
          <a:endParaRPr lang="ru-RU"/>
        </a:p>
      </dgm:t>
    </dgm:pt>
    <dgm:pt modelId="{0A42D679-3AD5-4F47-9066-F7F10B95A55A}">
      <dgm:prSet custT="1"/>
      <dgm:spPr/>
      <dgm:t>
        <a:bodyPr/>
        <a:lstStyle/>
        <a:p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принцип доступности</a:t>
          </a:r>
          <a:endParaRPr lang="ru-RU" sz="3200" b="0" i="0" dirty="0">
            <a:latin typeface="Times New Roman" pitchFamily="18" charset="0"/>
            <a:cs typeface="Times New Roman" pitchFamily="18" charset="0"/>
          </a:endParaRPr>
        </a:p>
      </dgm:t>
    </dgm:pt>
    <dgm:pt modelId="{9B221B5F-6DF1-436A-8DEF-99B8E92739EC}" type="sibTrans" cxnId="{B7A3EE83-8BCD-4118-B173-706374F6731E}">
      <dgm:prSet/>
      <dgm:spPr/>
      <dgm:t>
        <a:bodyPr/>
        <a:lstStyle/>
        <a:p>
          <a:endParaRPr lang="ru-RU"/>
        </a:p>
      </dgm:t>
    </dgm:pt>
    <dgm:pt modelId="{989E3349-3649-4091-AE83-182949DA4D8D}" type="parTrans" cxnId="{B7A3EE83-8BCD-4118-B173-706374F6731E}">
      <dgm:prSet/>
      <dgm:spPr/>
      <dgm:t>
        <a:bodyPr/>
        <a:lstStyle/>
        <a:p>
          <a:endParaRPr lang="ru-RU"/>
        </a:p>
      </dgm:t>
    </dgm:pt>
    <dgm:pt modelId="{EA38CC77-C4A0-494B-9267-6E0039411C8E}">
      <dgm:prSet custT="1"/>
      <dgm:spPr/>
      <dgm:t>
        <a:bodyPr/>
        <a:lstStyle/>
        <a:p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принцип персонализации</a:t>
          </a:r>
          <a:endParaRPr lang="ru-RU" sz="3200" b="0" i="0" dirty="0">
            <a:latin typeface="Times New Roman" pitchFamily="18" charset="0"/>
            <a:cs typeface="Times New Roman" pitchFamily="18" charset="0"/>
          </a:endParaRPr>
        </a:p>
      </dgm:t>
    </dgm:pt>
    <dgm:pt modelId="{F40C74F6-6AAD-4D5C-B881-1C71B2DD19F4}" type="parTrans" cxnId="{BF708D55-0B8C-4424-8B99-04E7607F6836}">
      <dgm:prSet/>
      <dgm:spPr/>
      <dgm:t>
        <a:bodyPr/>
        <a:lstStyle/>
        <a:p>
          <a:endParaRPr lang="ru-RU"/>
        </a:p>
      </dgm:t>
    </dgm:pt>
    <dgm:pt modelId="{5E938390-089B-44C3-94EC-92303B1B23CE}" type="sibTrans" cxnId="{BF708D55-0B8C-4424-8B99-04E7607F6836}">
      <dgm:prSet/>
      <dgm:spPr/>
      <dgm:t>
        <a:bodyPr/>
        <a:lstStyle/>
        <a:p>
          <a:endParaRPr lang="ru-RU"/>
        </a:p>
      </dgm:t>
    </dgm:pt>
    <dgm:pt modelId="{71A3F26E-5558-413E-A1F9-BEAA81D66DB3}">
      <dgm:prSet custT="1"/>
      <dgm:spPr/>
      <dgm:t>
        <a:bodyPr/>
        <a:lstStyle/>
        <a:p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принцип интерактивности</a:t>
          </a:r>
          <a:endParaRPr lang="ru-RU" sz="3200" b="0" i="0" dirty="0">
            <a:latin typeface="Times New Roman" pitchFamily="18" charset="0"/>
            <a:cs typeface="Times New Roman" pitchFamily="18" charset="0"/>
          </a:endParaRPr>
        </a:p>
      </dgm:t>
    </dgm:pt>
    <dgm:pt modelId="{9BCF3D40-6C32-4D92-8A0A-511ED86C6EEA}" type="parTrans" cxnId="{2E228822-2265-4E44-981D-37591F0D6BE1}">
      <dgm:prSet/>
      <dgm:spPr/>
      <dgm:t>
        <a:bodyPr/>
        <a:lstStyle/>
        <a:p>
          <a:endParaRPr lang="ru-RU"/>
        </a:p>
      </dgm:t>
    </dgm:pt>
    <dgm:pt modelId="{91F2E293-2299-4A87-A63F-6109C1122FBF}" type="sibTrans" cxnId="{2E228822-2265-4E44-981D-37591F0D6BE1}">
      <dgm:prSet/>
      <dgm:spPr/>
      <dgm:t>
        <a:bodyPr/>
        <a:lstStyle/>
        <a:p>
          <a:endParaRPr lang="ru-RU"/>
        </a:p>
      </dgm:t>
    </dgm:pt>
    <dgm:pt modelId="{597B5BFD-11EF-4C72-942F-ECAC8113D106}">
      <dgm:prSet custT="1"/>
      <dgm:spPr/>
      <dgm:t>
        <a:bodyPr/>
        <a:lstStyle/>
        <a:p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принцип гибкости</a:t>
          </a:r>
          <a:endParaRPr lang="ru-RU" sz="3200" b="0" i="0" dirty="0">
            <a:latin typeface="Times New Roman" pitchFamily="18" charset="0"/>
            <a:cs typeface="Times New Roman" pitchFamily="18" charset="0"/>
          </a:endParaRPr>
        </a:p>
      </dgm:t>
    </dgm:pt>
    <dgm:pt modelId="{904FF648-DBC8-4221-832A-B44DA6146416}" type="parTrans" cxnId="{10E43AA9-236D-4236-9DC7-48D5805731F8}">
      <dgm:prSet/>
      <dgm:spPr/>
      <dgm:t>
        <a:bodyPr/>
        <a:lstStyle/>
        <a:p>
          <a:endParaRPr lang="ru-RU"/>
        </a:p>
      </dgm:t>
    </dgm:pt>
    <dgm:pt modelId="{3B29E628-DBF0-4617-B448-EE21037E0A57}" type="sibTrans" cxnId="{10E43AA9-236D-4236-9DC7-48D5805731F8}">
      <dgm:prSet/>
      <dgm:spPr/>
      <dgm:t>
        <a:bodyPr/>
        <a:lstStyle/>
        <a:p>
          <a:endParaRPr lang="ru-RU"/>
        </a:p>
      </dgm:t>
    </dgm:pt>
    <dgm:pt modelId="{4A05F679-2F0F-43C5-810A-D78DAE58FC0E}" type="pres">
      <dgm:prSet presAssocID="{B15E3F82-D6CA-4AA9-947D-1F9C3197D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58AEF-48C8-4786-A855-E3A2839F398D}" type="pres">
      <dgm:prSet presAssocID="{7DA4BA8A-4B7D-47F3-9EB5-116A05F61BF3}" presName="composite" presStyleCnt="0"/>
      <dgm:spPr/>
    </dgm:pt>
    <dgm:pt modelId="{785ED424-1750-4FBE-87AF-83ED54F96B4C}" type="pres">
      <dgm:prSet presAssocID="{7DA4BA8A-4B7D-47F3-9EB5-116A05F61B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704C5-C9F7-4007-9143-772C04009AFA}" type="pres">
      <dgm:prSet presAssocID="{7DA4BA8A-4B7D-47F3-9EB5-116A05F61BF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0C5A3-C7FE-4BEA-84F1-509868061F49}" type="pres">
      <dgm:prSet presAssocID="{CAA1EC19-1E0C-4784-8F72-400CD9A1F362}" presName="sp" presStyleCnt="0"/>
      <dgm:spPr/>
    </dgm:pt>
    <dgm:pt modelId="{F924EE7B-27EB-4E4E-A793-98096682D832}" type="pres">
      <dgm:prSet presAssocID="{44C84621-9E74-4315-843C-C189777D449C}" presName="composite" presStyleCnt="0"/>
      <dgm:spPr/>
    </dgm:pt>
    <dgm:pt modelId="{6C50BC9A-D5D3-47CB-B333-8D43AFF113AB}" type="pres">
      <dgm:prSet presAssocID="{44C84621-9E74-4315-843C-C189777D44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86C1B-90B1-4C44-8910-B5E67CCFC4A1}" type="pres">
      <dgm:prSet presAssocID="{44C84621-9E74-4315-843C-C189777D449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EB0A3-D5E9-4EE9-BE1B-1D1385385E1D}" type="pres">
      <dgm:prSet presAssocID="{39ECC568-7AA9-43E6-8F8A-981FC2321020}" presName="sp" presStyleCnt="0"/>
      <dgm:spPr/>
    </dgm:pt>
    <dgm:pt modelId="{CED509F8-A244-4BDB-9EA5-5F5B05F7A256}" type="pres">
      <dgm:prSet presAssocID="{F209E0B7-75A6-4E5B-896C-1A688B2E9A86}" presName="composite" presStyleCnt="0"/>
      <dgm:spPr/>
    </dgm:pt>
    <dgm:pt modelId="{292B62AC-203B-4F9F-BF87-7F1064AC5D44}" type="pres">
      <dgm:prSet presAssocID="{F209E0B7-75A6-4E5B-896C-1A688B2E9A8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65F97-1501-4FC3-98B9-A1FFFB57D387}" type="pres">
      <dgm:prSet presAssocID="{F209E0B7-75A6-4E5B-896C-1A688B2E9A8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F650-46D1-47BD-96D8-E001A9509115}" type="pres">
      <dgm:prSet presAssocID="{671EB27F-56B9-418C-9B63-B897E0966434}" presName="sp" presStyleCnt="0"/>
      <dgm:spPr/>
    </dgm:pt>
    <dgm:pt modelId="{5811B81F-62FC-48E7-ACF5-AEA28D71951F}" type="pres">
      <dgm:prSet presAssocID="{19906FF3-C7C7-4D83-8336-C1E40E41CAEE}" presName="composite" presStyleCnt="0"/>
      <dgm:spPr/>
    </dgm:pt>
    <dgm:pt modelId="{3DBCE232-37EF-4AB5-94CF-8CC5EED863BD}" type="pres">
      <dgm:prSet presAssocID="{19906FF3-C7C7-4D83-8336-C1E40E41CAE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693F2-8F2D-4DF7-A56D-4FB46C366A1E}" type="pres">
      <dgm:prSet presAssocID="{19906FF3-C7C7-4D83-8336-C1E40E41CAE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84006-B7D7-4224-8607-9CB14BF3BE7A}" srcId="{B15E3F82-D6CA-4AA9-947D-1F9C3197D681}" destId="{7DA4BA8A-4B7D-47F3-9EB5-116A05F61BF3}" srcOrd="0" destOrd="0" parTransId="{61BB4897-77DB-431E-9DE2-9B4A4461A265}" sibTransId="{CAA1EC19-1E0C-4784-8F72-400CD9A1F362}"/>
    <dgm:cxn modelId="{2E228822-2265-4E44-981D-37591F0D6BE1}" srcId="{F209E0B7-75A6-4E5B-896C-1A688B2E9A86}" destId="{71A3F26E-5558-413E-A1F9-BEAA81D66DB3}" srcOrd="0" destOrd="0" parTransId="{9BCF3D40-6C32-4D92-8A0A-511ED86C6EEA}" sibTransId="{91F2E293-2299-4A87-A63F-6109C1122FBF}"/>
    <dgm:cxn modelId="{B7A3EE83-8BCD-4118-B173-706374F6731E}" srcId="{7DA4BA8A-4B7D-47F3-9EB5-116A05F61BF3}" destId="{0A42D679-3AD5-4F47-9066-F7F10B95A55A}" srcOrd="0" destOrd="0" parTransId="{989E3349-3649-4091-AE83-182949DA4D8D}" sibTransId="{9B221B5F-6DF1-436A-8DEF-99B8E92739EC}"/>
    <dgm:cxn modelId="{14FA95C2-6D9B-446D-83E2-173FA38ED34D}" type="presOf" srcId="{44C84621-9E74-4315-843C-C189777D449C}" destId="{6C50BC9A-D5D3-47CB-B333-8D43AFF113AB}" srcOrd="0" destOrd="0" presId="urn:microsoft.com/office/officeart/2005/8/layout/chevron2"/>
    <dgm:cxn modelId="{48CB3937-3FDE-4E76-877D-7768EB948CE5}" srcId="{B15E3F82-D6CA-4AA9-947D-1F9C3197D681}" destId="{44C84621-9E74-4315-843C-C189777D449C}" srcOrd="1" destOrd="0" parTransId="{84015EA9-8521-4664-8EAF-EA2208194281}" sibTransId="{39ECC568-7AA9-43E6-8F8A-981FC2321020}"/>
    <dgm:cxn modelId="{CB3ED32E-31BD-4D7B-A319-5CCB89004EA5}" type="presOf" srcId="{F209E0B7-75A6-4E5B-896C-1A688B2E9A86}" destId="{292B62AC-203B-4F9F-BF87-7F1064AC5D44}" srcOrd="0" destOrd="0" presId="urn:microsoft.com/office/officeart/2005/8/layout/chevron2"/>
    <dgm:cxn modelId="{2283F87F-E3CE-48AE-B8D5-E7CF5A0A11F0}" type="presOf" srcId="{0A42D679-3AD5-4F47-9066-F7F10B95A55A}" destId="{2DE704C5-C9F7-4007-9143-772C04009AFA}" srcOrd="0" destOrd="0" presId="urn:microsoft.com/office/officeart/2005/8/layout/chevron2"/>
    <dgm:cxn modelId="{3EEF4CDD-5773-40E3-925F-6CF81EF0ADD3}" type="presOf" srcId="{B15E3F82-D6CA-4AA9-947D-1F9C3197D681}" destId="{4A05F679-2F0F-43C5-810A-D78DAE58FC0E}" srcOrd="0" destOrd="0" presId="urn:microsoft.com/office/officeart/2005/8/layout/chevron2"/>
    <dgm:cxn modelId="{BF708D55-0B8C-4424-8B99-04E7607F6836}" srcId="{44C84621-9E74-4315-843C-C189777D449C}" destId="{EA38CC77-C4A0-494B-9267-6E0039411C8E}" srcOrd="0" destOrd="0" parTransId="{F40C74F6-6AAD-4D5C-B881-1C71B2DD19F4}" sibTransId="{5E938390-089B-44C3-94EC-92303B1B23CE}"/>
    <dgm:cxn modelId="{B6A4025B-BC4F-47AC-95B2-8C17339C7211}" type="presOf" srcId="{19906FF3-C7C7-4D83-8336-C1E40E41CAEE}" destId="{3DBCE232-37EF-4AB5-94CF-8CC5EED863BD}" srcOrd="0" destOrd="0" presId="urn:microsoft.com/office/officeart/2005/8/layout/chevron2"/>
    <dgm:cxn modelId="{1EF6BACD-2095-49ED-B949-2A9A3D9FD772}" srcId="{B15E3F82-D6CA-4AA9-947D-1F9C3197D681}" destId="{F209E0B7-75A6-4E5B-896C-1A688B2E9A86}" srcOrd="2" destOrd="0" parTransId="{F41D7BD9-43AC-4C8F-9EA2-38A536802809}" sibTransId="{671EB27F-56B9-418C-9B63-B897E0966434}"/>
    <dgm:cxn modelId="{805AD5F9-E743-4C1A-9BBB-D60DA282476F}" srcId="{B15E3F82-D6CA-4AA9-947D-1F9C3197D681}" destId="{19906FF3-C7C7-4D83-8336-C1E40E41CAEE}" srcOrd="3" destOrd="0" parTransId="{48A47091-B04B-47EA-A546-E61727DEA9C9}" sibTransId="{98377DDB-D5D6-47EA-9F1E-A45D5DD2F9E2}"/>
    <dgm:cxn modelId="{10E43AA9-236D-4236-9DC7-48D5805731F8}" srcId="{19906FF3-C7C7-4D83-8336-C1E40E41CAEE}" destId="{597B5BFD-11EF-4C72-942F-ECAC8113D106}" srcOrd="0" destOrd="0" parTransId="{904FF648-DBC8-4221-832A-B44DA6146416}" sibTransId="{3B29E628-DBF0-4617-B448-EE21037E0A57}"/>
    <dgm:cxn modelId="{5A1242F4-0E3C-475F-9CA7-3C99A788364C}" type="presOf" srcId="{71A3F26E-5558-413E-A1F9-BEAA81D66DB3}" destId="{DB365F97-1501-4FC3-98B9-A1FFFB57D387}" srcOrd="0" destOrd="0" presId="urn:microsoft.com/office/officeart/2005/8/layout/chevron2"/>
    <dgm:cxn modelId="{E5A8DBA0-9442-4112-BA8C-53716B5181CA}" type="presOf" srcId="{597B5BFD-11EF-4C72-942F-ECAC8113D106}" destId="{BB3693F2-8F2D-4DF7-A56D-4FB46C366A1E}" srcOrd="0" destOrd="0" presId="urn:microsoft.com/office/officeart/2005/8/layout/chevron2"/>
    <dgm:cxn modelId="{59C8561A-0B9B-4B25-9107-386E8576C55E}" type="presOf" srcId="{7DA4BA8A-4B7D-47F3-9EB5-116A05F61BF3}" destId="{785ED424-1750-4FBE-87AF-83ED54F96B4C}" srcOrd="0" destOrd="0" presId="urn:microsoft.com/office/officeart/2005/8/layout/chevron2"/>
    <dgm:cxn modelId="{7838F05B-A6E6-4E68-8F20-CE524C021508}" type="presOf" srcId="{EA38CC77-C4A0-494B-9267-6E0039411C8E}" destId="{FFB86C1B-90B1-4C44-8910-B5E67CCFC4A1}" srcOrd="0" destOrd="0" presId="urn:microsoft.com/office/officeart/2005/8/layout/chevron2"/>
    <dgm:cxn modelId="{7D07A34D-EC2A-4619-81F4-B4936A617C7D}" type="presParOf" srcId="{4A05F679-2F0F-43C5-810A-D78DAE58FC0E}" destId="{16A58AEF-48C8-4786-A855-E3A2839F398D}" srcOrd="0" destOrd="0" presId="urn:microsoft.com/office/officeart/2005/8/layout/chevron2"/>
    <dgm:cxn modelId="{A1A17DCF-56DC-495A-998E-074D3238AB74}" type="presParOf" srcId="{16A58AEF-48C8-4786-A855-E3A2839F398D}" destId="{785ED424-1750-4FBE-87AF-83ED54F96B4C}" srcOrd="0" destOrd="0" presId="urn:microsoft.com/office/officeart/2005/8/layout/chevron2"/>
    <dgm:cxn modelId="{5999F8E5-4F8A-4694-ADCF-FAF411DEEFA4}" type="presParOf" srcId="{16A58AEF-48C8-4786-A855-E3A2839F398D}" destId="{2DE704C5-C9F7-4007-9143-772C04009AFA}" srcOrd="1" destOrd="0" presId="urn:microsoft.com/office/officeart/2005/8/layout/chevron2"/>
    <dgm:cxn modelId="{7CD60DFC-FF03-44C7-A8EE-8CF9EEE29069}" type="presParOf" srcId="{4A05F679-2F0F-43C5-810A-D78DAE58FC0E}" destId="{C600C5A3-C7FE-4BEA-84F1-509868061F49}" srcOrd="1" destOrd="0" presId="urn:microsoft.com/office/officeart/2005/8/layout/chevron2"/>
    <dgm:cxn modelId="{7A32D786-03D4-4CD5-A32A-E812B8F1BE52}" type="presParOf" srcId="{4A05F679-2F0F-43C5-810A-D78DAE58FC0E}" destId="{F924EE7B-27EB-4E4E-A793-98096682D832}" srcOrd="2" destOrd="0" presId="urn:microsoft.com/office/officeart/2005/8/layout/chevron2"/>
    <dgm:cxn modelId="{8E40CB8F-DDDD-4EE0-B0B2-E1F2129E1A2F}" type="presParOf" srcId="{F924EE7B-27EB-4E4E-A793-98096682D832}" destId="{6C50BC9A-D5D3-47CB-B333-8D43AFF113AB}" srcOrd="0" destOrd="0" presId="urn:microsoft.com/office/officeart/2005/8/layout/chevron2"/>
    <dgm:cxn modelId="{D807955E-042A-4F3C-8BB8-21242B759E6E}" type="presParOf" srcId="{F924EE7B-27EB-4E4E-A793-98096682D832}" destId="{FFB86C1B-90B1-4C44-8910-B5E67CCFC4A1}" srcOrd="1" destOrd="0" presId="urn:microsoft.com/office/officeart/2005/8/layout/chevron2"/>
    <dgm:cxn modelId="{B41D083C-B016-4E94-8458-4C63E3A71088}" type="presParOf" srcId="{4A05F679-2F0F-43C5-810A-D78DAE58FC0E}" destId="{C8BEB0A3-D5E9-4EE9-BE1B-1D1385385E1D}" srcOrd="3" destOrd="0" presId="urn:microsoft.com/office/officeart/2005/8/layout/chevron2"/>
    <dgm:cxn modelId="{DA5048C4-2DCA-448E-BD88-2ACF08E513CE}" type="presParOf" srcId="{4A05F679-2F0F-43C5-810A-D78DAE58FC0E}" destId="{CED509F8-A244-4BDB-9EA5-5F5B05F7A256}" srcOrd="4" destOrd="0" presId="urn:microsoft.com/office/officeart/2005/8/layout/chevron2"/>
    <dgm:cxn modelId="{96DACA7D-A747-45FF-97DC-65BE339BD075}" type="presParOf" srcId="{CED509F8-A244-4BDB-9EA5-5F5B05F7A256}" destId="{292B62AC-203B-4F9F-BF87-7F1064AC5D44}" srcOrd="0" destOrd="0" presId="urn:microsoft.com/office/officeart/2005/8/layout/chevron2"/>
    <dgm:cxn modelId="{46881673-4F0D-4898-BB35-F0306B36878C}" type="presParOf" srcId="{CED509F8-A244-4BDB-9EA5-5F5B05F7A256}" destId="{DB365F97-1501-4FC3-98B9-A1FFFB57D387}" srcOrd="1" destOrd="0" presId="urn:microsoft.com/office/officeart/2005/8/layout/chevron2"/>
    <dgm:cxn modelId="{E5A3C30E-2E2F-4018-A69A-B3ADB4FA5028}" type="presParOf" srcId="{4A05F679-2F0F-43C5-810A-D78DAE58FC0E}" destId="{5EC4F650-46D1-47BD-96D8-E001A9509115}" srcOrd="5" destOrd="0" presId="urn:microsoft.com/office/officeart/2005/8/layout/chevron2"/>
    <dgm:cxn modelId="{537098F7-FD74-4269-B2CF-0CA40F1C4C90}" type="presParOf" srcId="{4A05F679-2F0F-43C5-810A-D78DAE58FC0E}" destId="{5811B81F-62FC-48E7-ACF5-AEA28D71951F}" srcOrd="6" destOrd="0" presId="urn:microsoft.com/office/officeart/2005/8/layout/chevron2"/>
    <dgm:cxn modelId="{42E71C7A-2F64-4DF4-B0FA-50687822BC51}" type="presParOf" srcId="{5811B81F-62FC-48E7-ACF5-AEA28D71951F}" destId="{3DBCE232-37EF-4AB5-94CF-8CC5EED863BD}" srcOrd="0" destOrd="0" presId="urn:microsoft.com/office/officeart/2005/8/layout/chevron2"/>
    <dgm:cxn modelId="{DFA67057-5A5B-4FDD-8E30-6413A1EC28C5}" type="presParOf" srcId="{5811B81F-62FC-48E7-ACF5-AEA28D71951F}" destId="{BB3693F2-8F2D-4DF7-A56D-4FB46C366A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25858-307C-48D3-B04A-6C933D7293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FD4A6-153D-4C61-B3CA-E7E4B05511F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8235780-ABB9-4DBD-9842-949604724AA1}" type="parTrans" cxnId="{3EA3BEC5-0006-4D2B-B3E9-6591ABB7EC46}">
      <dgm:prSet/>
      <dgm:spPr/>
      <dgm:t>
        <a:bodyPr/>
        <a:lstStyle/>
        <a:p>
          <a:endParaRPr lang="ru-RU"/>
        </a:p>
      </dgm:t>
    </dgm:pt>
    <dgm:pt modelId="{55B61C68-73C9-4825-8C4B-7D87EB0384F6}" type="sibTrans" cxnId="{3EA3BEC5-0006-4D2B-B3E9-6591ABB7EC46}">
      <dgm:prSet/>
      <dgm:spPr/>
      <dgm:t>
        <a:bodyPr/>
        <a:lstStyle/>
        <a:p>
          <a:endParaRPr lang="ru-RU"/>
        </a:p>
      </dgm:t>
    </dgm:pt>
    <dgm:pt modelId="{ECA92958-4917-4AFB-A3B9-BF8DDF77B39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Мессенджеры: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Viber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WhatsApp</a:t>
          </a:r>
          <a:endParaRPr lang="ru-RU" sz="2800" dirty="0"/>
        </a:p>
      </dgm:t>
    </dgm:pt>
    <dgm:pt modelId="{117339C3-3298-4459-8157-37B4067DE947}" type="parTrans" cxnId="{4D14E074-FC18-4474-80AE-17C09E7E5E94}">
      <dgm:prSet/>
      <dgm:spPr/>
      <dgm:t>
        <a:bodyPr/>
        <a:lstStyle/>
        <a:p>
          <a:endParaRPr lang="ru-RU"/>
        </a:p>
      </dgm:t>
    </dgm:pt>
    <dgm:pt modelId="{D4130549-D9C8-4960-9610-232DECD88911}" type="sibTrans" cxnId="{4D14E074-FC18-4474-80AE-17C09E7E5E94}">
      <dgm:prSet/>
      <dgm:spPr/>
      <dgm:t>
        <a:bodyPr/>
        <a:lstStyle/>
        <a:p>
          <a:endParaRPr lang="ru-RU"/>
        </a:p>
      </dgm:t>
    </dgm:pt>
    <dgm:pt modelId="{D1314B1A-457E-44D3-946D-7EA61B661C1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4CE3B64-49A1-48DA-8F82-895F59D5818D}" type="parTrans" cxnId="{EF9BBB8C-D130-42CF-88DD-B8C18193F0EC}">
      <dgm:prSet/>
      <dgm:spPr/>
      <dgm:t>
        <a:bodyPr/>
        <a:lstStyle/>
        <a:p>
          <a:endParaRPr lang="ru-RU"/>
        </a:p>
      </dgm:t>
    </dgm:pt>
    <dgm:pt modelId="{5524FC5F-CB0F-462B-9A07-2FC25B61AEEE}" type="sibTrans" cxnId="{EF9BBB8C-D130-42CF-88DD-B8C18193F0EC}">
      <dgm:prSet/>
      <dgm:spPr/>
      <dgm:t>
        <a:bodyPr/>
        <a:lstStyle/>
        <a:p>
          <a:endParaRPr lang="ru-RU"/>
        </a:p>
      </dgm:t>
    </dgm:pt>
    <dgm:pt modelId="{7F33EBA2-BF1D-4A04-9BEE-635E961A4A1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0746F14-2991-44CA-898F-C451914E07D7}" type="parTrans" cxnId="{E3798A23-04C7-442D-8C78-0D78A1228D36}">
      <dgm:prSet/>
      <dgm:spPr/>
      <dgm:t>
        <a:bodyPr/>
        <a:lstStyle/>
        <a:p>
          <a:endParaRPr lang="ru-RU"/>
        </a:p>
      </dgm:t>
    </dgm:pt>
    <dgm:pt modelId="{D26936F9-43CC-438E-AD91-1063FDB88696}" type="sibTrans" cxnId="{E3798A23-04C7-442D-8C78-0D78A1228D36}">
      <dgm:prSet/>
      <dgm:spPr/>
      <dgm:t>
        <a:bodyPr/>
        <a:lstStyle/>
        <a:p>
          <a:endParaRPr lang="ru-RU"/>
        </a:p>
      </dgm:t>
    </dgm:pt>
    <dgm:pt modelId="{FB8996AE-E9E2-42C2-8371-36D48C725B4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Электронная почта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459C766-E77C-43F8-BB0F-3054B616DDD1}" type="parTrans" cxnId="{3C8D3A88-A79E-4F4D-8E46-3B4C42D49BFA}">
      <dgm:prSet/>
      <dgm:spPr/>
      <dgm:t>
        <a:bodyPr/>
        <a:lstStyle/>
        <a:p>
          <a:endParaRPr lang="ru-RU"/>
        </a:p>
      </dgm:t>
    </dgm:pt>
    <dgm:pt modelId="{C1545D89-3755-40FA-9096-5F201F43117B}" type="sibTrans" cxnId="{3C8D3A88-A79E-4F4D-8E46-3B4C42D49BFA}">
      <dgm:prSet/>
      <dgm:spPr/>
      <dgm:t>
        <a:bodyPr/>
        <a:lstStyle/>
        <a:p>
          <a:endParaRPr lang="ru-RU"/>
        </a:p>
      </dgm:t>
    </dgm:pt>
    <dgm:pt modelId="{A5EFCE77-A7AB-4721-8084-A88C4A048EF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Мобильный телефон</a:t>
          </a:r>
          <a:endParaRPr lang="ru-RU" sz="1900" dirty="0"/>
        </a:p>
      </dgm:t>
    </dgm:pt>
    <dgm:pt modelId="{47641B11-A666-4BB4-96F4-E72872013297}" type="parTrans" cxnId="{A50B9BFA-1E25-431B-9FA0-A4B03290B8CC}">
      <dgm:prSet/>
      <dgm:spPr/>
      <dgm:t>
        <a:bodyPr/>
        <a:lstStyle/>
        <a:p>
          <a:endParaRPr lang="ru-RU"/>
        </a:p>
      </dgm:t>
    </dgm:pt>
    <dgm:pt modelId="{A1F9B6D9-3BB3-4922-B9D5-A6557725B863}" type="sibTrans" cxnId="{A50B9BFA-1E25-431B-9FA0-A4B03290B8CC}">
      <dgm:prSet/>
      <dgm:spPr/>
      <dgm:t>
        <a:bodyPr/>
        <a:lstStyle/>
        <a:p>
          <a:endParaRPr lang="ru-RU"/>
        </a:p>
      </dgm:t>
    </dgm:pt>
    <dgm:pt modelId="{02FD71A2-6DAE-4E85-ACDB-465C97261AB2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Цифровые платформы: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Zoom</a:t>
          </a:r>
          <a:endParaRPr lang="ru-RU" sz="2400" dirty="0"/>
        </a:p>
      </dgm:t>
    </dgm:pt>
    <dgm:pt modelId="{FAA147EE-96B4-4E3B-A1E8-F4BA0075219C}" type="parTrans" cxnId="{CEE71A68-065D-48B9-B47D-87A09293923F}">
      <dgm:prSet/>
      <dgm:spPr/>
      <dgm:t>
        <a:bodyPr/>
        <a:lstStyle/>
        <a:p>
          <a:endParaRPr lang="ru-RU"/>
        </a:p>
      </dgm:t>
    </dgm:pt>
    <dgm:pt modelId="{9D493334-84A3-4C66-848D-3C9B8656A2AA}" type="sibTrans" cxnId="{CEE71A68-065D-48B9-B47D-87A09293923F}">
      <dgm:prSet/>
      <dgm:spPr/>
      <dgm:t>
        <a:bodyPr/>
        <a:lstStyle/>
        <a:p>
          <a:endParaRPr lang="ru-RU"/>
        </a:p>
      </dgm:t>
    </dgm:pt>
    <dgm:pt modelId="{059706CD-17D4-46CD-B3D9-F1F7582E91D8}" type="pres">
      <dgm:prSet presAssocID="{5CF25858-307C-48D3-B04A-6C933D7293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3C022-259E-4E66-9CD0-967695E1A45C}" type="pres">
      <dgm:prSet presAssocID="{02FFD4A6-153D-4C61-B3CA-E7E4B05511FD}" presName="composite" presStyleCnt="0"/>
      <dgm:spPr/>
    </dgm:pt>
    <dgm:pt modelId="{429F1DBF-FC0C-4BC6-8D5A-1CD7BD9290C1}" type="pres">
      <dgm:prSet presAssocID="{02FFD4A6-153D-4C61-B3CA-E7E4B05511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FA60D-50EF-41BD-ABC2-302B4B1183B8}" type="pres">
      <dgm:prSet presAssocID="{02FFD4A6-153D-4C61-B3CA-E7E4B05511FD}" presName="descendantText" presStyleLbl="alignAcc1" presStyleIdx="0" presStyleCnt="3" custScaleY="100000" custLinFactNeighborX="653" custLinFactNeighborY="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82B6-FEE3-4143-8774-8D0DCB2A5E67}" type="pres">
      <dgm:prSet presAssocID="{55B61C68-73C9-4825-8C4B-7D87EB0384F6}" presName="sp" presStyleCnt="0"/>
      <dgm:spPr/>
    </dgm:pt>
    <dgm:pt modelId="{DFAAF355-F5EA-4838-877A-BD7BDA31155B}" type="pres">
      <dgm:prSet presAssocID="{D1314B1A-457E-44D3-946D-7EA61B661C1B}" presName="composite" presStyleCnt="0"/>
      <dgm:spPr/>
    </dgm:pt>
    <dgm:pt modelId="{9772D23D-2AC9-458B-974D-3E502C497C9E}" type="pres">
      <dgm:prSet presAssocID="{D1314B1A-457E-44D3-946D-7EA61B661C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579E4-9E10-4EBA-A91F-2422DDC90E14}" type="pres">
      <dgm:prSet presAssocID="{D1314B1A-457E-44D3-946D-7EA61B661C1B}" presName="descendantText" presStyleLbl="alignAcc1" presStyleIdx="1" presStyleCnt="3" custScaleX="97387" custScaleY="92908" custLinFactNeighborX="-1088" custLinFactNeighborY="-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DE84-B9AD-4FB7-AA1A-75C68A07ACBA}" type="pres">
      <dgm:prSet presAssocID="{5524FC5F-CB0F-462B-9A07-2FC25B61AEEE}" presName="sp" presStyleCnt="0"/>
      <dgm:spPr/>
    </dgm:pt>
    <dgm:pt modelId="{6385B398-A164-4735-83FC-BD4A6ED42D7E}" type="pres">
      <dgm:prSet presAssocID="{7F33EBA2-BF1D-4A04-9BEE-635E961A4A1A}" presName="composite" presStyleCnt="0"/>
      <dgm:spPr/>
    </dgm:pt>
    <dgm:pt modelId="{9BDDE66A-4FF9-420C-983C-CD619CD67BF4}" type="pres">
      <dgm:prSet presAssocID="{7F33EBA2-BF1D-4A04-9BEE-635E961A4A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EAB0E-4883-484B-A732-76A64C42D632}" type="pres">
      <dgm:prSet presAssocID="{7F33EBA2-BF1D-4A04-9BEE-635E961A4A1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3F716-61B3-495A-AC19-48DB36053F88}" type="presOf" srcId="{02FD71A2-6DAE-4E85-ACDB-465C97261AB2}" destId="{512579E4-9E10-4EBA-A91F-2422DDC90E14}" srcOrd="0" destOrd="0" presId="urn:microsoft.com/office/officeart/2005/8/layout/chevron2"/>
    <dgm:cxn modelId="{8F3945F6-275F-49D5-8170-338AC45D7FB6}" type="presOf" srcId="{FB8996AE-E9E2-42C2-8371-36D48C725B40}" destId="{41BEAB0E-4883-484B-A732-76A64C42D632}" srcOrd="0" destOrd="0" presId="urn:microsoft.com/office/officeart/2005/8/layout/chevron2"/>
    <dgm:cxn modelId="{645B2D19-091C-4CDD-BB86-3F00E0E0D10D}" type="presOf" srcId="{7F33EBA2-BF1D-4A04-9BEE-635E961A4A1A}" destId="{9BDDE66A-4FF9-420C-983C-CD619CD67BF4}" srcOrd="0" destOrd="0" presId="urn:microsoft.com/office/officeart/2005/8/layout/chevron2"/>
    <dgm:cxn modelId="{3EA3BEC5-0006-4D2B-B3E9-6591ABB7EC46}" srcId="{5CF25858-307C-48D3-B04A-6C933D729315}" destId="{02FFD4A6-153D-4C61-B3CA-E7E4B05511FD}" srcOrd="0" destOrd="0" parTransId="{18235780-ABB9-4DBD-9842-949604724AA1}" sibTransId="{55B61C68-73C9-4825-8C4B-7D87EB0384F6}"/>
    <dgm:cxn modelId="{CEE71A68-065D-48B9-B47D-87A09293923F}" srcId="{D1314B1A-457E-44D3-946D-7EA61B661C1B}" destId="{02FD71A2-6DAE-4E85-ACDB-465C97261AB2}" srcOrd="0" destOrd="0" parTransId="{FAA147EE-96B4-4E3B-A1E8-F4BA0075219C}" sibTransId="{9D493334-84A3-4C66-848D-3C9B8656A2AA}"/>
    <dgm:cxn modelId="{9E2CEE77-ADD2-4422-81F5-408606EFBFED}" type="presOf" srcId="{A5EFCE77-A7AB-4721-8084-A88C4A048EF4}" destId="{41BEAB0E-4883-484B-A732-76A64C42D632}" srcOrd="0" destOrd="1" presId="urn:microsoft.com/office/officeart/2005/8/layout/chevron2"/>
    <dgm:cxn modelId="{E3798A23-04C7-442D-8C78-0D78A1228D36}" srcId="{5CF25858-307C-48D3-B04A-6C933D729315}" destId="{7F33EBA2-BF1D-4A04-9BEE-635E961A4A1A}" srcOrd="2" destOrd="0" parTransId="{80746F14-2991-44CA-898F-C451914E07D7}" sibTransId="{D26936F9-43CC-438E-AD91-1063FDB88696}"/>
    <dgm:cxn modelId="{3C8D3A88-A79E-4F4D-8E46-3B4C42D49BFA}" srcId="{7F33EBA2-BF1D-4A04-9BEE-635E961A4A1A}" destId="{FB8996AE-E9E2-42C2-8371-36D48C725B40}" srcOrd="0" destOrd="0" parTransId="{6459C766-E77C-43F8-BB0F-3054B616DDD1}" sibTransId="{C1545D89-3755-40FA-9096-5F201F43117B}"/>
    <dgm:cxn modelId="{93040E2E-0EC4-473D-9B6D-52D61D0879F1}" type="presOf" srcId="{02FFD4A6-153D-4C61-B3CA-E7E4B05511FD}" destId="{429F1DBF-FC0C-4BC6-8D5A-1CD7BD9290C1}" srcOrd="0" destOrd="0" presId="urn:microsoft.com/office/officeart/2005/8/layout/chevron2"/>
    <dgm:cxn modelId="{9EC6E6B2-D18A-4431-9A09-2C3E2C7B03CF}" type="presOf" srcId="{5CF25858-307C-48D3-B04A-6C933D729315}" destId="{059706CD-17D4-46CD-B3D9-F1F7582E91D8}" srcOrd="0" destOrd="0" presId="urn:microsoft.com/office/officeart/2005/8/layout/chevron2"/>
    <dgm:cxn modelId="{E7587CD8-2D2B-4A4B-8587-0EAA9D27D20C}" type="presOf" srcId="{D1314B1A-457E-44D3-946D-7EA61B661C1B}" destId="{9772D23D-2AC9-458B-974D-3E502C497C9E}" srcOrd="0" destOrd="0" presId="urn:microsoft.com/office/officeart/2005/8/layout/chevron2"/>
    <dgm:cxn modelId="{EF9BBB8C-D130-42CF-88DD-B8C18193F0EC}" srcId="{5CF25858-307C-48D3-B04A-6C933D729315}" destId="{D1314B1A-457E-44D3-946D-7EA61B661C1B}" srcOrd="1" destOrd="0" parTransId="{F4CE3B64-49A1-48DA-8F82-895F59D5818D}" sibTransId="{5524FC5F-CB0F-462B-9A07-2FC25B61AEEE}"/>
    <dgm:cxn modelId="{1380F9A8-D6CF-4B3F-A16B-6863ECCB02B5}" type="presOf" srcId="{ECA92958-4917-4AFB-A3B9-BF8DDF77B399}" destId="{285FA60D-50EF-41BD-ABC2-302B4B1183B8}" srcOrd="0" destOrd="0" presId="urn:microsoft.com/office/officeart/2005/8/layout/chevron2"/>
    <dgm:cxn modelId="{4D14E074-FC18-4474-80AE-17C09E7E5E94}" srcId="{02FFD4A6-153D-4C61-B3CA-E7E4B05511FD}" destId="{ECA92958-4917-4AFB-A3B9-BF8DDF77B399}" srcOrd="0" destOrd="0" parTransId="{117339C3-3298-4459-8157-37B4067DE947}" sibTransId="{D4130549-D9C8-4960-9610-232DECD88911}"/>
    <dgm:cxn modelId="{A50B9BFA-1E25-431B-9FA0-A4B03290B8CC}" srcId="{7F33EBA2-BF1D-4A04-9BEE-635E961A4A1A}" destId="{A5EFCE77-A7AB-4721-8084-A88C4A048EF4}" srcOrd="1" destOrd="0" parTransId="{47641B11-A666-4BB4-96F4-E72872013297}" sibTransId="{A1F9B6D9-3BB3-4922-B9D5-A6557725B863}"/>
    <dgm:cxn modelId="{F5233B77-3B0F-4D7A-8AEB-28113859AE0B}" type="presParOf" srcId="{059706CD-17D4-46CD-B3D9-F1F7582E91D8}" destId="{FEE3C022-259E-4E66-9CD0-967695E1A45C}" srcOrd="0" destOrd="0" presId="urn:microsoft.com/office/officeart/2005/8/layout/chevron2"/>
    <dgm:cxn modelId="{DA3436AD-09FD-4470-910A-009898035967}" type="presParOf" srcId="{FEE3C022-259E-4E66-9CD0-967695E1A45C}" destId="{429F1DBF-FC0C-4BC6-8D5A-1CD7BD9290C1}" srcOrd="0" destOrd="0" presId="urn:microsoft.com/office/officeart/2005/8/layout/chevron2"/>
    <dgm:cxn modelId="{AA542FB4-26F7-4BE3-AD57-903FA01DE977}" type="presParOf" srcId="{FEE3C022-259E-4E66-9CD0-967695E1A45C}" destId="{285FA60D-50EF-41BD-ABC2-302B4B1183B8}" srcOrd="1" destOrd="0" presId="urn:microsoft.com/office/officeart/2005/8/layout/chevron2"/>
    <dgm:cxn modelId="{A7B35B28-DBFA-4C8E-982B-726FB9C2B766}" type="presParOf" srcId="{059706CD-17D4-46CD-B3D9-F1F7582E91D8}" destId="{C9BA82B6-FEE3-4143-8774-8D0DCB2A5E67}" srcOrd="1" destOrd="0" presId="urn:microsoft.com/office/officeart/2005/8/layout/chevron2"/>
    <dgm:cxn modelId="{0003095F-AFD0-419C-81CB-3152E1637E58}" type="presParOf" srcId="{059706CD-17D4-46CD-B3D9-F1F7582E91D8}" destId="{DFAAF355-F5EA-4838-877A-BD7BDA31155B}" srcOrd="2" destOrd="0" presId="urn:microsoft.com/office/officeart/2005/8/layout/chevron2"/>
    <dgm:cxn modelId="{AE2B7F55-FCAF-4B3D-826D-61C7E639E699}" type="presParOf" srcId="{DFAAF355-F5EA-4838-877A-BD7BDA31155B}" destId="{9772D23D-2AC9-458B-974D-3E502C497C9E}" srcOrd="0" destOrd="0" presId="urn:microsoft.com/office/officeart/2005/8/layout/chevron2"/>
    <dgm:cxn modelId="{F546953E-D58B-44F1-AA6A-D89ADF140243}" type="presParOf" srcId="{DFAAF355-F5EA-4838-877A-BD7BDA31155B}" destId="{512579E4-9E10-4EBA-A91F-2422DDC90E14}" srcOrd="1" destOrd="0" presId="urn:microsoft.com/office/officeart/2005/8/layout/chevron2"/>
    <dgm:cxn modelId="{DC9DF821-272E-4D2C-BA0B-3DD84BEA6075}" type="presParOf" srcId="{059706CD-17D4-46CD-B3D9-F1F7582E91D8}" destId="{B06CDE84-B9AD-4FB7-AA1A-75C68A07ACBA}" srcOrd="3" destOrd="0" presId="urn:microsoft.com/office/officeart/2005/8/layout/chevron2"/>
    <dgm:cxn modelId="{215E2788-4A8C-4CE2-A0E8-1E30AA39E03F}" type="presParOf" srcId="{059706CD-17D4-46CD-B3D9-F1F7582E91D8}" destId="{6385B398-A164-4735-83FC-BD4A6ED42D7E}" srcOrd="4" destOrd="0" presId="urn:microsoft.com/office/officeart/2005/8/layout/chevron2"/>
    <dgm:cxn modelId="{6ECDA8D6-323F-4F4C-9B22-5F66C8272C83}" type="presParOf" srcId="{6385B398-A164-4735-83FC-BD4A6ED42D7E}" destId="{9BDDE66A-4FF9-420C-983C-CD619CD67BF4}" srcOrd="0" destOrd="0" presId="urn:microsoft.com/office/officeart/2005/8/layout/chevron2"/>
    <dgm:cxn modelId="{94FE5FFE-AF1F-4CFE-9A1C-BE83E9A16E4B}" type="presParOf" srcId="{6385B398-A164-4735-83FC-BD4A6ED42D7E}" destId="{41BEAB0E-4883-484B-A732-76A64C42D6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31A7F-EFEE-42B0-AD12-293E138209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B1E39-673B-441F-972B-717748E1E4F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1F4AA01-E9AA-4B7F-9D6B-FC55167A7382}" type="parTrans" cxnId="{6BFC9C22-B1AA-48ED-9B99-66290096683C}">
      <dgm:prSet/>
      <dgm:spPr/>
      <dgm:t>
        <a:bodyPr/>
        <a:lstStyle/>
        <a:p>
          <a:endParaRPr lang="ru-RU"/>
        </a:p>
      </dgm:t>
    </dgm:pt>
    <dgm:pt modelId="{483B24EE-3787-4F6C-A342-A0E43CA5048F}" type="sibTrans" cxnId="{6BFC9C22-B1AA-48ED-9B99-66290096683C}">
      <dgm:prSet/>
      <dgm:spPr/>
      <dgm:t>
        <a:bodyPr/>
        <a:lstStyle/>
        <a:p>
          <a:endParaRPr lang="ru-RU"/>
        </a:p>
      </dgm:t>
    </dgm:pt>
    <dgm:pt modelId="{B3BFD3C3-FAB1-4837-A7FD-217F8D5595B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Возможность установления оптимального режима обучения, с учетом особенностей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ребенка; 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E24690BE-3A5F-45CB-9E84-EC4B62F03D56}" type="parTrans" cxnId="{ED25F652-D975-4A6D-A9B0-BC5F5332B18C}">
      <dgm:prSet/>
      <dgm:spPr/>
      <dgm:t>
        <a:bodyPr/>
        <a:lstStyle/>
        <a:p>
          <a:endParaRPr lang="ru-RU"/>
        </a:p>
      </dgm:t>
    </dgm:pt>
    <dgm:pt modelId="{D0F34B24-1DE0-4875-BCA0-872DD7A21E01}" type="sibTrans" cxnId="{ED25F652-D975-4A6D-A9B0-BC5F5332B18C}">
      <dgm:prSet/>
      <dgm:spPr/>
      <dgm:t>
        <a:bodyPr/>
        <a:lstStyle/>
        <a:p>
          <a:endParaRPr lang="ru-RU"/>
        </a:p>
      </dgm:t>
    </dgm:pt>
    <dgm:pt modelId="{8772AC3C-FC8B-4979-B18D-68F86389257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Родители сами определяют, в какое время ребенку удобнее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занимается;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79019FDD-F3C8-4AB0-B06D-1CAA73CDA02B}" type="parTrans" cxnId="{110496B4-6A2E-4DAD-A2C9-CF0888251F5D}">
      <dgm:prSet/>
      <dgm:spPr/>
      <dgm:t>
        <a:bodyPr/>
        <a:lstStyle/>
        <a:p>
          <a:endParaRPr lang="ru-RU"/>
        </a:p>
      </dgm:t>
    </dgm:pt>
    <dgm:pt modelId="{27161C92-95E8-48B0-A081-FC2B640818B1}" type="sibTrans" cxnId="{110496B4-6A2E-4DAD-A2C9-CF0888251F5D}">
      <dgm:prSet/>
      <dgm:spPr/>
      <dgm:t>
        <a:bodyPr/>
        <a:lstStyle/>
        <a:p>
          <a:endParaRPr lang="ru-RU"/>
        </a:p>
      </dgm:t>
    </dgm:pt>
    <dgm:pt modelId="{397E1028-9E40-40B8-9D5B-015C6E9BC36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C6032BA-73EA-4496-AC6B-D5A78EBED1F5}" type="sibTrans" cxnId="{F3E94C5D-834B-4D2A-98BB-4A5EFFFDEF51}">
      <dgm:prSet/>
      <dgm:spPr/>
      <dgm:t>
        <a:bodyPr/>
        <a:lstStyle/>
        <a:p>
          <a:endParaRPr lang="ru-RU"/>
        </a:p>
      </dgm:t>
    </dgm:pt>
    <dgm:pt modelId="{B8997DA6-FF8A-43CD-9DC8-14906CB024AE}" type="parTrans" cxnId="{F3E94C5D-834B-4D2A-98BB-4A5EFFFDEF51}">
      <dgm:prSet/>
      <dgm:spPr/>
      <dgm:t>
        <a:bodyPr/>
        <a:lstStyle/>
        <a:p>
          <a:endParaRPr lang="ru-RU"/>
        </a:p>
      </dgm:t>
    </dgm:pt>
    <dgm:pt modelId="{0C0919F3-AA8F-484A-A9E2-69617B957AA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Индивидуальный подход к ребенку, учет его особенностей как психических, так и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физических; </a:t>
          </a:r>
          <a:endParaRPr lang="ru-RU" sz="1800" dirty="0"/>
        </a:p>
      </dgm:t>
    </dgm:pt>
    <dgm:pt modelId="{3AE71372-DE3D-4001-98EE-8D5452612A55}" type="parTrans" cxnId="{B70AD580-C74C-47F6-92CF-42316887BB85}">
      <dgm:prSet/>
      <dgm:spPr/>
      <dgm:t>
        <a:bodyPr/>
        <a:lstStyle/>
        <a:p>
          <a:endParaRPr lang="ru-RU"/>
        </a:p>
      </dgm:t>
    </dgm:pt>
    <dgm:pt modelId="{A00D62CE-D334-4CB0-8587-E8B55E5B103E}" type="sibTrans" cxnId="{B70AD580-C74C-47F6-92CF-42316887BB85}">
      <dgm:prSet/>
      <dgm:spPr/>
      <dgm:t>
        <a:bodyPr/>
        <a:lstStyle/>
        <a:p>
          <a:endParaRPr lang="ru-RU"/>
        </a:p>
      </dgm:t>
    </dgm:pt>
    <dgm:pt modelId="{4080B7B2-E32F-481D-9A70-8FFE17C46B4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Возможность контролировать круг общения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ребенка; 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F824407F-3AA4-426F-81D6-569A5766E89B}" type="sibTrans" cxnId="{EBE1C844-F47D-42B5-A800-ED2F649A14C2}">
      <dgm:prSet/>
      <dgm:spPr/>
      <dgm:t>
        <a:bodyPr/>
        <a:lstStyle/>
        <a:p>
          <a:endParaRPr lang="ru-RU"/>
        </a:p>
      </dgm:t>
    </dgm:pt>
    <dgm:pt modelId="{C0E8C68D-692D-4096-92FF-D2FAF7F01C0C}" type="parTrans" cxnId="{EBE1C844-F47D-42B5-A800-ED2F649A14C2}">
      <dgm:prSet/>
      <dgm:spPr/>
      <dgm:t>
        <a:bodyPr/>
        <a:lstStyle/>
        <a:p>
          <a:endParaRPr lang="ru-RU"/>
        </a:p>
      </dgm:t>
    </dgm:pt>
    <dgm:pt modelId="{FA71C3D2-04AD-4F52-93E8-A462E955C6B8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C63F9581-88B0-4D78-BF7D-30368832AC70}" type="parTrans" cxnId="{E8AB4D95-6055-4D1D-B264-4FDD778018B6}">
      <dgm:prSet/>
      <dgm:spPr/>
      <dgm:t>
        <a:bodyPr/>
        <a:lstStyle/>
        <a:p>
          <a:endParaRPr lang="ru-RU"/>
        </a:p>
      </dgm:t>
    </dgm:pt>
    <dgm:pt modelId="{BAA3DCAC-C6B8-4513-BE62-09FB48E7FEA0}" type="sibTrans" cxnId="{E8AB4D95-6055-4D1D-B264-4FDD778018B6}">
      <dgm:prSet/>
      <dgm:spPr/>
      <dgm:t>
        <a:bodyPr/>
        <a:lstStyle/>
        <a:p>
          <a:endParaRPr lang="ru-RU"/>
        </a:p>
      </dgm:t>
    </dgm:pt>
    <dgm:pt modelId="{A6B6946A-9D21-4DEC-BD25-8894892D413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Ребенок не «привязан» к определенному месту, он может свободно обучаться в любой точке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мира.</a:t>
          </a:r>
          <a:endParaRPr lang="ru-RU" dirty="0"/>
        </a:p>
      </dgm:t>
    </dgm:pt>
    <dgm:pt modelId="{196601AB-24FE-40DB-894B-D96F4C33C682}" type="parTrans" cxnId="{D6EB6F93-12E3-4D91-A9FD-14B51B653CBE}">
      <dgm:prSet/>
      <dgm:spPr/>
      <dgm:t>
        <a:bodyPr/>
        <a:lstStyle/>
        <a:p>
          <a:endParaRPr lang="ru-RU"/>
        </a:p>
      </dgm:t>
    </dgm:pt>
    <dgm:pt modelId="{1819568A-F311-47D3-ABE4-6D71227CADC2}" type="sibTrans" cxnId="{D6EB6F93-12E3-4D91-A9FD-14B51B653CBE}">
      <dgm:prSet/>
      <dgm:spPr/>
      <dgm:t>
        <a:bodyPr/>
        <a:lstStyle/>
        <a:p>
          <a:endParaRPr lang="ru-RU"/>
        </a:p>
      </dgm:t>
    </dgm:pt>
    <dgm:pt modelId="{811DC81F-12C2-4A3F-9D01-C2E8E480D23A}">
      <dgm:prSet phldrT="[Текст]"/>
      <dgm:spPr/>
      <dgm:t>
        <a:bodyPr/>
        <a:lstStyle/>
        <a:p>
          <a:pPr algn="ctr"/>
          <a:r>
            <a:rPr lang="ru-RU" dirty="0" smtClean="0"/>
            <a:t>3</a:t>
          </a:r>
          <a:endParaRPr lang="ru-RU" dirty="0"/>
        </a:p>
      </dgm:t>
    </dgm:pt>
    <dgm:pt modelId="{2CE4BA42-AC01-4448-AFAD-A724E791C0C7}" type="sibTrans" cxnId="{27E31ACF-24A9-4499-8D9A-F1561C7F5930}">
      <dgm:prSet/>
      <dgm:spPr/>
      <dgm:t>
        <a:bodyPr/>
        <a:lstStyle/>
        <a:p>
          <a:endParaRPr lang="ru-RU"/>
        </a:p>
      </dgm:t>
    </dgm:pt>
    <dgm:pt modelId="{D7E38A94-490C-4807-A3E5-EBDE527B60F1}" type="parTrans" cxnId="{27E31ACF-24A9-4499-8D9A-F1561C7F5930}">
      <dgm:prSet/>
      <dgm:spPr/>
      <dgm:t>
        <a:bodyPr/>
        <a:lstStyle/>
        <a:p>
          <a:endParaRPr lang="ru-RU"/>
        </a:p>
      </dgm:t>
    </dgm:pt>
    <dgm:pt modelId="{E714BA2E-AF72-43E5-9A7C-D5BA583CEAB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7FBC58B-19BA-4B1A-8E11-0A99AF57D421}" type="sibTrans" cxnId="{59DDAAC0-E39E-415A-B37E-96271C4ED8FB}">
      <dgm:prSet/>
      <dgm:spPr/>
      <dgm:t>
        <a:bodyPr/>
        <a:lstStyle/>
        <a:p>
          <a:endParaRPr lang="ru-RU"/>
        </a:p>
      </dgm:t>
    </dgm:pt>
    <dgm:pt modelId="{4FFBADF5-162C-4C36-A2F4-05722CB3B5AE}" type="parTrans" cxnId="{59DDAAC0-E39E-415A-B37E-96271C4ED8FB}">
      <dgm:prSet/>
      <dgm:spPr/>
      <dgm:t>
        <a:bodyPr/>
        <a:lstStyle/>
        <a:p>
          <a:endParaRPr lang="ru-RU"/>
        </a:p>
      </dgm:t>
    </dgm:pt>
    <dgm:pt modelId="{1ECCF562-8BBE-45E6-9240-102BAFE8B160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D3DE3DA-8D50-4F99-B565-2CE15BC145C3}" type="parTrans" cxnId="{1177BEBE-CFE1-4490-9BA8-08BE128B8990}">
      <dgm:prSet/>
      <dgm:spPr/>
      <dgm:t>
        <a:bodyPr/>
        <a:lstStyle/>
        <a:p>
          <a:endParaRPr lang="ru-RU"/>
        </a:p>
      </dgm:t>
    </dgm:pt>
    <dgm:pt modelId="{9E9E6A38-6DCB-4DFA-B705-BD0CD327ED82}" type="sibTrans" cxnId="{1177BEBE-CFE1-4490-9BA8-08BE128B8990}">
      <dgm:prSet/>
      <dgm:spPr/>
      <dgm:t>
        <a:bodyPr/>
        <a:lstStyle/>
        <a:p>
          <a:endParaRPr lang="ru-RU"/>
        </a:p>
      </dgm:t>
    </dgm:pt>
    <dgm:pt modelId="{095D5F9F-98DE-4528-AD2F-59076241DE1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Дистанционное обучение имеет под собой хороший методический фундамент – видео- и аудио-лекции, тесты, задания и т.д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.; </a:t>
          </a:r>
          <a:endParaRPr lang="ru-RU" sz="1800" dirty="0"/>
        </a:p>
      </dgm:t>
    </dgm:pt>
    <dgm:pt modelId="{8B0A8C28-D825-43F5-AD47-564ADADB1BF9}" type="parTrans" cxnId="{AEEEA21F-F45A-49E8-BBCA-D58589AEE277}">
      <dgm:prSet/>
      <dgm:spPr/>
      <dgm:t>
        <a:bodyPr/>
        <a:lstStyle/>
        <a:p>
          <a:endParaRPr lang="ru-RU"/>
        </a:p>
      </dgm:t>
    </dgm:pt>
    <dgm:pt modelId="{44F5AB61-16FF-45AA-B949-367FDDF407E2}" type="sibTrans" cxnId="{AEEEA21F-F45A-49E8-BBCA-D58589AEE277}">
      <dgm:prSet/>
      <dgm:spPr/>
      <dgm:t>
        <a:bodyPr/>
        <a:lstStyle/>
        <a:p>
          <a:endParaRPr lang="ru-RU"/>
        </a:p>
      </dgm:t>
    </dgm:pt>
    <dgm:pt modelId="{01824E15-FEC3-4D8F-BBBF-487A794A558C}">
      <dgm:prSet/>
      <dgm:spPr/>
      <dgm:t>
        <a:bodyPr/>
        <a:lstStyle/>
        <a:p>
          <a:endParaRPr lang="ru-RU" sz="1100" dirty="0" smtClean="0"/>
        </a:p>
      </dgm:t>
    </dgm:pt>
    <dgm:pt modelId="{9BF12DF6-8088-4DC9-8AAF-83FFB136338E}" type="parTrans" cxnId="{15C2EAFC-6A0A-4ED3-8792-968CA3A77867}">
      <dgm:prSet/>
      <dgm:spPr/>
      <dgm:t>
        <a:bodyPr/>
        <a:lstStyle/>
        <a:p>
          <a:endParaRPr lang="ru-RU"/>
        </a:p>
      </dgm:t>
    </dgm:pt>
    <dgm:pt modelId="{3F3B8DE8-4435-48FA-A048-40AD0E02EDA2}" type="sibTrans" cxnId="{15C2EAFC-6A0A-4ED3-8792-968CA3A77867}">
      <dgm:prSet/>
      <dgm:spPr/>
      <dgm:t>
        <a:bodyPr/>
        <a:lstStyle/>
        <a:p>
          <a:endParaRPr lang="ru-RU"/>
        </a:p>
      </dgm:t>
    </dgm:pt>
    <dgm:pt modelId="{63554390-6144-4818-AF76-AE8AC5D590E6}" type="pres">
      <dgm:prSet presAssocID="{15F31A7F-EFEE-42B0-AD12-293E138209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0929C-B000-4545-B769-5E4BA1551841}" type="pres">
      <dgm:prSet presAssocID="{12DB1E39-673B-441F-972B-717748E1E4FD}" presName="composite" presStyleCnt="0"/>
      <dgm:spPr/>
    </dgm:pt>
    <dgm:pt modelId="{FA33A5AF-11F4-487E-B376-AED21635173D}" type="pres">
      <dgm:prSet presAssocID="{12DB1E39-673B-441F-972B-717748E1E4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FC157-9B66-4A33-AE44-C86679650122}" type="pres">
      <dgm:prSet presAssocID="{12DB1E39-673B-441F-972B-717748E1E4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BCCED-3456-44CD-B115-C643555C1BBF}" type="pres">
      <dgm:prSet presAssocID="{483B24EE-3787-4F6C-A342-A0E43CA5048F}" presName="sp" presStyleCnt="0"/>
      <dgm:spPr/>
    </dgm:pt>
    <dgm:pt modelId="{E9C7EA1A-ECC9-4D79-968D-EE387E0A3F6E}" type="pres">
      <dgm:prSet presAssocID="{E714BA2E-AF72-43E5-9A7C-D5BA583CEAB0}" presName="composite" presStyleCnt="0"/>
      <dgm:spPr/>
    </dgm:pt>
    <dgm:pt modelId="{9A5BA505-1DCC-4CE6-9557-81F326FDB49C}" type="pres">
      <dgm:prSet presAssocID="{E714BA2E-AF72-43E5-9A7C-D5BA583CEAB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7B9AC-082F-4826-A55E-DA38789F556A}" type="pres">
      <dgm:prSet presAssocID="{E714BA2E-AF72-43E5-9A7C-D5BA583CEAB0}" presName="descendantText" presStyleLbl="alignAcc1" presStyleIdx="1" presStyleCnt="6" custScaleX="97947" custLinFactNeighborX="-820" custLinFactNeighborY="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F76E-33E3-4DFF-8378-1E7C4D43DE5C}" type="pres">
      <dgm:prSet presAssocID="{57FBC58B-19BA-4B1A-8E11-0A99AF57D421}" presName="sp" presStyleCnt="0"/>
      <dgm:spPr/>
    </dgm:pt>
    <dgm:pt modelId="{421D3659-2CBD-4D75-A913-A19F340D8D52}" type="pres">
      <dgm:prSet presAssocID="{811DC81F-12C2-4A3F-9D01-C2E8E480D23A}" presName="composite" presStyleCnt="0"/>
      <dgm:spPr/>
    </dgm:pt>
    <dgm:pt modelId="{711C9FE3-B843-4D7B-AB1B-DD0D99AA40F7}" type="pres">
      <dgm:prSet presAssocID="{811DC81F-12C2-4A3F-9D01-C2E8E480D23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CC993-ECC8-4A1E-BA3D-9FB936F13AAE}" type="pres">
      <dgm:prSet presAssocID="{811DC81F-12C2-4A3F-9D01-C2E8E480D23A}" presName="descendantText" presStyleLbl="alignAcc1" presStyleIdx="2" presStyleCnt="6" custLinFactNeighborX="510" custLinFactNeighborY="-2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1CD7-6BEB-45AB-B5AE-34F7377848A8}" type="pres">
      <dgm:prSet presAssocID="{2CE4BA42-AC01-4448-AFAD-A724E791C0C7}" presName="sp" presStyleCnt="0"/>
      <dgm:spPr/>
    </dgm:pt>
    <dgm:pt modelId="{0B0D4E1C-3455-4166-BAA9-F2091FBFDA91}" type="pres">
      <dgm:prSet presAssocID="{397E1028-9E40-40B8-9D5B-015C6E9BC36F}" presName="composite" presStyleCnt="0"/>
      <dgm:spPr/>
    </dgm:pt>
    <dgm:pt modelId="{0B06D3C2-3507-48BD-A68C-F466100841BB}" type="pres">
      <dgm:prSet presAssocID="{397E1028-9E40-40B8-9D5B-015C6E9BC36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1A33-8000-44D6-B4DA-1B824A1EDC72}" type="pres">
      <dgm:prSet presAssocID="{397E1028-9E40-40B8-9D5B-015C6E9BC36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B2629-3C39-4A09-8229-26DEEFC12877}" type="pres">
      <dgm:prSet presAssocID="{0C6032BA-73EA-4496-AC6B-D5A78EBED1F5}" presName="sp" presStyleCnt="0"/>
      <dgm:spPr/>
    </dgm:pt>
    <dgm:pt modelId="{99B88DB1-5FFD-42C4-9450-1DB9E5D4AD49}" type="pres">
      <dgm:prSet presAssocID="{1ECCF562-8BBE-45E6-9240-102BAFE8B160}" presName="composite" presStyleCnt="0"/>
      <dgm:spPr/>
    </dgm:pt>
    <dgm:pt modelId="{B0301D14-A55C-471D-9C51-5C54976B0DE6}" type="pres">
      <dgm:prSet presAssocID="{1ECCF562-8BBE-45E6-9240-102BAFE8B16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4DE41-F0D3-47F1-A12D-356F3895B532}" type="pres">
      <dgm:prSet presAssocID="{1ECCF562-8BBE-45E6-9240-102BAFE8B160}" presName="descendantText" presStyleLbl="alignAcc1" presStyleIdx="4" presStyleCnt="6" custScaleX="100737" custScaleY="138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8321-BD1B-4F30-854E-BDA90ECF72E2}" type="pres">
      <dgm:prSet presAssocID="{9E9E6A38-6DCB-4DFA-B705-BD0CD327ED82}" presName="sp" presStyleCnt="0"/>
      <dgm:spPr/>
    </dgm:pt>
    <dgm:pt modelId="{8ED2ABA3-0365-4617-B92A-9C51364A4FED}" type="pres">
      <dgm:prSet presAssocID="{FA71C3D2-04AD-4F52-93E8-A462E955C6B8}" presName="composite" presStyleCnt="0"/>
      <dgm:spPr/>
    </dgm:pt>
    <dgm:pt modelId="{6D1A4EA9-8F61-4914-AE48-CED38282C6B5}" type="pres">
      <dgm:prSet presAssocID="{FA71C3D2-04AD-4F52-93E8-A462E955C6B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72C66-F07B-4CEC-BA96-786D6EB1E474}" type="pres">
      <dgm:prSet presAssocID="{FA71C3D2-04AD-4F52-93E8-A462E955C6B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C9C22-B1AA-48ED-9B99-66290096683C}" srcId="{15F31A7F-EFEE-42B0-AD12-293E138209B8}" destId="{12DB1E39-673B-441F-972B-717748E1E4FD}" srcOrd="0" destOrd="0" parTransId="{41F4AA01-E9AA-4B7F-9D6B-FC55167A7382}" sibTransId="{483B24EE-3787-4F6C-A342-A0E43CA5048F}"/>
    <dgm:cxn modelId="{D6EB6F93-12E3-4D91-A9FD-14B51B653CBE}" srcId="{FA71C3D2-04AD-4F52-93E8-A462E955C6B8}" destId="{A6B6946A-9D21-4DEC-BD25-8894892D413F}" srcOrd="0" destOrd="0" parTransId="{196601AB-24FE-40DB-894B-D96F4C33C682}" sibTransId="{1819568A-F311-47D3-ABE4-6D71227CADC2}"/>
    <dgm:cxn modelId="{5C69577D-A9CB-416F-870B-EAF495849541}" type="presOf" srcId="{811DC81F-12C2-4A3F-9D01-C2E8E480D23A}" destId="{711C9FE3-B843-4D7B-AB1B-DD0D99AA40F7}" srcOrd="0" destOrd="0" presId="urn:microsoft.com/office/officeart/2005/8/layout/chevron2"/>
    <dgm:cxn modelId="{27E31ACF-24A9-4499-8D9A-F1561C7F5930}" srcId="{15F31A7F-EFEE-42B0-AD12-293E138209B8}" destId="{811DC81F-12C2-4A3F-9D01-C2E8E480D23A}" srcOrd="2" destOrd="0" parTransId="{D7E38A94-490C-4807-A3E5-EBDE527B60F1}" sibTransId="{2CE4BA42-AC01-4448-AFAD-A724E791C0C7}"/>
    <dgm:cxn modelId="{4D575CD0-17D9-4E8E-A66A-F8F1081EFFEB}" type="presOf" srcId="{A6B6946A-9D21-4DEC-BD25-8894892D413F}" destId="{1E572C66-F07B-4CEC-BA96-786D6EB1E474}" srcOrd="0" destOrd="0" presId="urn:microsoft.com/office/officeart/2005/8/layout/chevron2"/>
    <dgm:cxn modelId="{2CF05EE7-5557-406A-B067-609679698CF3}" type="presOf" srcId="{397E1028-9E40-40B8-9D5B-015C6E9BC36F}" destId="{0B06D3C2-3507-48BD-A68C-F466100841BB}" srcOrd="0" destOrd="0" presId="urn:microsoft.com/office/officeart/2005/8/layout/chevron2"/>
    <dgm:cxn modelId="{ED25F652-D975-4A6D-A9B0-BC5F5332B18C}" srcId="{12DB1E39-673B-441F-972B-717748E1E4FD}" destId="{B3BFD3C3-FAB1-4837-A7FD-217F8D5595B3}" srcOrd="0" destOrd="0" parTransId="{E24690BE-3A5F-45CB-9E84-EC4B62F03D56}" sibTransId="{D0F34B24-1DE0-4875-BCA0-872DD7A21E01}"/>
    <dgm:cxn modelId="{6B51BB9F-FF6D-4320-8C3F-039731C20E57}" type="presOf" srcId="{E714BA2E-AF72-43E5-9A7C-D5BA583CEAB0}" destId="{9A5BA505-1DCC-4CE6-9557-81F326FDB49C}" srcOrd="0" destOrd="0" presId="urn:microsoft.com/office/officeart/2005/8/layout/chevron2"/>
    <dgm:cxn modelId="{20C54124-CD9F-4015-BEFE-37C0A49F09E9}" type="presOf" srcId="{095D5F9F-98DE-4528-AD2F-59076241DE15}" destId="{BFA4DE41-F0D3-47F1-A12D-356F3895B532}" srcOrd="0" destOrd="0" presId="urn:microsoft.com/office/officeart/2005/8/layout/chevron2"/>
    <dgm:cxn modelId="{1CE01519-2356-4FAE-A0B7-3C8EE17A62E7}" type="presOf" srcId="{8772AC3C-FC8B-4979-B18D-68F86389257E}" destId="{D5C7B9AC-082F-4826-A55E-DA38789F556A}" srcOrd="0" destOrd="0" presId="urn:microsoft.com/office/officeart/2005/8/layout/chevron2"/>
    <dgm:cxn modelId="{110496B4-6A2E-4DAD-A2C9-CF0888251F5D}" srcId="{E714BA2E-AF72-43E5-9A7C-D5BA583CEAB0}" destId="{8772AC3C-FC8B-4979-B18D-68F86389257E}" srcOrd="0" destOrd="0" parTransId="{79019FDD-F3C8-4AB0-B06D-1CAA73CDA02B}" sibTransId="{27161C92-95E8-48B0-A081-FC2B640818B1}"/>
    <dgm:cxn modelId="{E8AB4D95-6055-4D1D-B264-4FDD778018B6}" srcId="{15F31A7F-EFEE-42B0-AD12-293E138209B8}" destId="{FA71C3D2-04AD-4F52-93E8-A462E955C6B8}" srcOrd="5" destOrd="0" parTransId="{C63F9581-88B0-4D78-BF7D-30368832AC70}" sibTransId="{BAA3DCAC-C6B8-4513-BE62-09FB48E7FEA0}"/>
    <dgm:cxn modelId="{8A42B062-9C25-46C5-843B-20391F218A43}" type="presOf" srcId="{15F31A7F-EFEE-42B0-AD12-293E138209B8}" destId="{63554390-6144-4818-AF76-AE8AC5D590E6}" srcOrd="0" destOrd="0" presId="urn:microsoft.com/office/officeart/2005/8/layout/chevron2"/>
    <dgm:cxn modelId="{EBE1C844-F47D-42B5-A800-ED2F649A14C2}" srcId="{811DC81F-12C2-4A3F-9D01-C2E8E480D23A}" destId="{4080B7B2-E32F-481D-9A70-8FFE17C46B4B}" srcOrd="0" destOrd="0" parTransId="{C0E8C68D-692D-4096-92FF-D2FAF7F01C0C}" sibTransId="{F824407F-3AA4-426F-81D6-569A5766E89B}"/>
    <dgm:cxn modelId="{76028499-30A8-4B38-950A-069BB1A5E1F5}" type="presOf" srcId="{4080B7B2-E32F-481D-9A70-8FFE17C46B4B}" destId="{A6BCC993-ECC8-4A1E-BA3D-9FB936F13AAE}" srcOrd="0" destOrd="0" presId="urn:microsoft.com/office/officeart/2005/8/layout/chevron2"/>
    <dgm:cxn modelId="{066B8574-8B8B-444B-9977-F6193C9440DB}" type="presOf" srcId="{0C0919F3-AA8F-484A-A9E2-69617B957AA8}" destId="{A3391A33-8000-44D6-B4DA-1B824A1EDC72}" srcOrd="0" destOrd="0" presId="urn:microsoft.com/office/officeart/2005/8/layout/chevron2"/>
    <dgm:cxn modelId="{15C2EAFC-6A0A-4ED3-8792-968CA3A77867}" srcId="{1ECCF562-8BBE-45E6-9240-102BAFE8B160}" destId="{01824E15-FEC3-4D8F-BBBF-487A794A558C}" srcOrd="1" destOrd="0" parTransId="{9BF12DF6-8088-4DC9-8AAF-83FFB136338E}" sibTransId="{3F3B8DE8-4435-48FA-A048-40AD0E02EDA2}"/>
    <dgm:cxn modelId="{1177BEBE-CFE1-4490-9BA8-08BE128B8990}" srcId="{15F31A7F-EFEE-42B0-AD12-293E138209B8}" destId="{1ECCF562-8BBE-45E6-9240-102BAFE8B160}" srcOrd="4" destOrd="0" parTransId="{CD3DE3DA-8D50-4F99-B565-2CE15BC145C3}" sibTransId="{9E9E6A38-6DCB-4DFA-B705-BD0CD327ED82}"/>
    <dgm:cxn modelId="{F3E94C5D-834B-4D2A-98BB-4A5EFFFDEF51}" srcId="{15F31A7F-EFEE-42B0-AD12-293E138209B8}" destId="{397E1028-9E40-40B8-9D5B-015C6E9BC36F}" srcOrd="3" destOrd="0" parTransId="{B8997DA6-FF8A-43CD-9DC8-14906CB024AE}" sibTransId="{0C6032BA-73EA-4496-AC6B-D5A78EBED1F5}"/>
    <dgm:cxn modelId="{5F612953-B715-446E-ADA7-0FF455AA40AA}" type="presOf" srcId="{FA71C3D2-04AD-4F52-93E8-A462E955C6B8}" destId="{6D1A4EA9-8F61-4914-AE48-CED38282C6B5}" srcOrd="0" destOrd="0" presId="urn:microsoft.com/office/officeart/2005/8/layout/chevron2"/>
    <dgm:cxn modelId="{59DDAAC0-E39E-415A-B37E-96271C4ED8FB}" srcId="{15F31A7F-EFEE-42B0-AD12-293E138209B8}" destId="{E714BA2E-AF72-43E5-9A7C-D5BA583CEAB0}" srcOrd="1" destOrd="0" parTransId="{4FFBADF5-162C-4C36-A2F4-05722CB3B5AE}" sibTransId="{57FBC58B-19BA-4B1A-8E11-0A99AF57D421}"/>
    <dgm:cxn modelId="{B70AD580-C74C-47F6-92CF-42316887BB85}" srcId="{397E1028-9E40-40B8-9D5B-015C6E9BC36F}" destId="{0C0919F3-AA8F-484A-A9E2-69617B957AA8}" srcOrd="0" destOrd="0" parTransId="{3AE71372-DE3D-4001-98EE-8D5452612A55}" sibTransId="{A00D62CE-D334-4CB0-8587-E8B55E5B103E}"/>
    <dgm:cxn modelId="{AEEEA21F-F45A-49E8-BBCA-D58589AEE277}" srcId="{1ECCF562-8BBE-45E6-9240-102BAFE8B160}" destId="{095D5F9F-98DE-4528-AD2F-59076241DE15}" srcOrd="0" destOrd="0" parTransId="{8B0A8C28-D825-43F5-AD47-564ADADB1BF9}" sibTransId="{44F5AB61-16FF-45AA-B949-367FDDF407E2}"/>
    <dgm:cxn modelId="{DA167A87-982D-49F1-B96A-63E44445E903}" type="presOf" srcId="{B3BFD3C3-FAB1-4837-A7FD-217F8D5595B3}" destId="{47AFC157-9B66-4A33-AE44-C86679650122}" srcOrd="0" destOrd="0" presId="urn:microsoft.com/office/officeart/2005/8/layout/chevron2"/>
    <dgm:cxn modelId="{056F94AC-31FD-41DA-AE04-4F24D60066E5}" type="presOf" srcId="{01824E15-FEC3-4D8F-BBBF-487A794A558C}" destId="{BFA4DE41-F0D3-47F1-A12D-356F3895B532}" srcOrd="0" destOrd="1" presId="urn:microsoft.com/office/officeart/2005/8/layout/chevron2"/>
    <dgm:cxn modelId="{46F7C1F0-8652-43C8-A6E2-29EC62742172}" type="presOf" srcId="{12DB1E39-673B-441F-972B-717748E1E4FD}" destId="{FA33A5AF-11F4-487E-B376-AED21635173D}" srcOrd="0" destOrd="0" presId="urn:microsoft.com/office/officeart/2005/8/layout/chevron2"/>
    <dgm:cxn modelId="{03367180-3473-482C-A3D8-BB38C8DF7697}" type="presOf" srcId="{1ECCF562-8BBE-45E6-9240-102BAFE8B160}" destId="{B0301D14-A55C-471D-9C51-5C54976B0DE6}" srcOrd="0" destOrd="0" presId="urn:microsoft.com/office/officeart/2005/8/layout/chevron2"/>
    <dgm:cxn modelId="{44A82440-BAA0-4C70-AFC9-5187B57A7ECA}" type="presParOf" srcId="{63554390-6144-4818-AF76-AE8AC5D590E6}" destId="{4E80929C-B000-4545-B769-5E4BA1551841}" srcOrd="0" destOrd="0" presId="urn:microsoft.com/office/officeart/2005/8/layout/chevron2"/>
    <dgm:cxn modelId="{0EBC050E-E14F-4027-B58C-9631C912C667}" type="presParOf" srcId="{4E80929C-B000-4545-B769-5E4BA1551841}" destId="{FA33A5AF-11F4-487E-B376-AED21635173D}" srcOrd="0" destOrd="0" presId="urn:microsoft.com/office/officeart/2005/8/layout/chevron2"/>
    <dgm:cxn modelId="{3747BA95-A12C-4293-A7E4-8370CE8AF8E8}" type="presParOf" srcId="{4E80929C-B000-4545-B769-5E4BA1551841}" destId="{47AFC157-9B66-4A33-AE44-C86679650122}" srcOrd="1" destOrd="0" presId="urn:microsoft.com/office/officeart/2005/8/layout/chevron2"/>
    <dgm:cxn modelId="{A37B0A83-3F65-4758-8720-DC24AD7BFE7A}" type="presParOf" srcId="{63554390-6144-4818-AF76-AE8AC5D590E6}" destId="{762BCCED-3456-44CD-B115-C643555C1BBF}" srcOrd="1" destOrd="0" presId="urn:microsoft.com/office/officeart/2005/8/layout/chevron2"/>
    <dgm:cxn modelId="{C567F36D-3D31-416B-B346-328F43225948}" type="presParOf" srcId="{63554390-6144-4818-AF76-AE8AC5D590E6}" destId="{E9C7EA1A-ECC9-4D79-968D-EE387E0A3F6E}" srcOrd="2" destOrd="0" presId="urn:microsoft.com/office/officeart/2005/8/layout/chevron2"/>
    <dgm:cxn modelId="{36F60751-6FD8-4CD1-8A9A-0DBDACC421AC}" type="presParOf" srcId="{E9C7EA1A-ECC9-4D79-968D-EE387E0A3F6E}" destId="{9A5BA505-1DCC-4CE6-9557-81F326FDB49C}" srcOrd="0" destOrd="0" presId="urn:microsoft.com/office/officeart/2005/8/layout/chevron2"/>
    <dgm:cxn modelId="{7F7AF229-A946-43B3-BD4E-979EB4F0DB0A}" type="presParOf" srcId="{E9C7EA1A-ECC9-4D79-968D-EE387E0A3F6E}" destId="{D5C7B9AC-082F-4826-A55E-DA38789F556A}" srcOrd="1" destOrd="0" presId="urn:microsoft.com/office/officeart/2005/8/layout/chevron2"/>
    <dgm:cxn modelId="{52016ECE-723C-41EF-A25A-42C8A8B8FACB}" type="presParOf" srcId="{63554390-6144-4818-AF76-AE8AC5D590E6}" destId="{8684F76E-33E3-4DFF-8378-1E7C4D43DE5C}" srcOrd="3" destOrd="0" presId="urn:microsoft.com/office/officeart/2005/8/layout/chevron2"/>
    <dgm:cxn modelId="{94A32FDD-C8F0-4ACF-930D-0F32C8A94F8D}" type="presParOf" srcId="{63554390-6144-4818-AF76-AE8AC5D590E6}" destId="{421D3659-2CBD-4D75-A913-A19F340D8D52}" srcOrd="4" destOrd="0" presId="urn:microsoft.com/office/officeart/2005/8/layout/chevron2"/>
    <dgm:cxn modelId="{698A6B82-4E71-4049-BA14-A2ED475274A9}" type="presParOf" srcId="{421D3659-2CBD-4D75-A913-A19F340D8D52}" destId="{711C9FE3-B843-4D7B-AB1B-DD0D99AA40F7}" srcOrd="0" destOrd="0" presId="urn:microsoft.com/office/officeart/2005/8/layout/chevron2"/>
    <dgm:cxn modelId="{D88A0964-79F9-4A52-B530-061DFCD0E72D}" type="presParOf" srcId="{421D3659-2CBD-4D75-A913-A19F340D8D52}" destId="{A6BCC993-ECC8-4A1E-BA3D-9FB936F13AAE}" srcOrd="1" destOrd="0" presId="urn:microsoft.com/office/officeart/2005/8/layout/chevron2"/>
    <dgm:cxn modelId="{C1E19E9D-E8C9-465E-9CC2-B7B84C01F8E2}" type="presParOf" srcId="{63554390-6144-4818-AF76-AE8AC5D590E6}" destId="{AB3D1CD7-6BEB-45AB-B5AE-34F7377848A8}" srcOrd="5" destOrd="0" presId="urn:microsoft.com/office/officeart/2005/8/layout/chevron2"/>
    <dgm:cxn modelId="{C63BD2A1-BF0D-42E8-8865-CF611869717F}" type="presParOf" srcId="{63554390-6144-4818-AF76-AE8AC5D590E6}" destId="{0B0D4E1C-3455-4166-BAA9-F2091FBFDA91}" srcOrd="6" destOrd="0" presId="urn:microsoft.com/office/officeart/2005/8/layout/chevron2"/>
    <dgm:cxn modelId="{90FB611E-A4FA-458A-AB1D-6E4EECB065AA}" type="presParOf" srcId="{0B0D4E1C-3455-4166-BAA9-F2091FBFDA91}" destId="{0B06D3C2-3507-48BD-A68C-F466100841BB}" srcOrd="0" destOrd="0" presId="urn:microsoft.com/office/officeart/2005/8/layout/chevron2"/>
    <dgm:cxn modelId="{EE65EC22-BBC4-43B8-A6D2-492098240334}" type="presParOf" srcId="{0B0D4E1C-3455-4166-BAA9-F2091FBFDA91}" destId="{A3391A33-8000-44D6-B4DA-1B824A1EDC72}" srcOrd="1" destOrd="0" presId="urn:microsoft.com/office/officeart/2005/8/layout/chevron2"/>
    <dgm:cxn modelId="{9405447E-01AC-44BB-8E6C-06A53FADD6AA}" type="presParOf" srcId="{63554390-6144-4818-AF76-AE8AC5D590E6}" destId="{7DDB2629-3C39-4A09-8229-26DEEFC12877}" srcOrd="7" destOrd="0" presId="urn:microsoft.com/office/officeart/2005/8/layout/chevron2"/>
    <dgm:cxn modelId="{31DB506A-CBD7-40E7-9AED-AF2BB0507DBF}" type="presParOf" srcId="{63554390-6144-4818-AF76-AE8AC5D590E6}" destId="{99B88DB1-5FFD-42C4-9450-1DB9E5D4AD49}" srcOrd="8" destOrd="0" presId="urn:microsoft.com/office/officeart/2005/8/layout/chevron2"/>
    <dgm:cxn modelId="{FB874E5A-BB77-49AD-8577-1DFAD48B5C1B}" type="presParOf" srcId="{99B88DB1-5FFD-42C4-9450-1DB9E5D4AD49}" destId="{B0301D14-A55C-471D-9C51-5C54976B0DE6}" srcOrd="0" destOrd="0" presId="urn:microsoft.com/office/officeart/2005/8/layout/chevron2"/>
    <dgm:cxn modelId="{56F19848-3972-41F5-A1AE-E3CF528659F2}" type="presParOf" srcId="{99B88DB1-5FFD-42C4-9450-1DB9E5D4AD49}" destId="{BFA4DE41-F0D3-47F1-A12D-356F3895B532}" srcOrd="1" destOrd="0" presId="urn:microsoft.com/office/officeart/2005/8/layout/chevron2"/>
    <dgm:cxn modelId="{121459F4-40F4-470F-88A3-DD04436461E0}" type="presParOf" srcId="{63554390-6144-4818-AF76-AE8AC5D590E6}" destId="{C1D18321-BD1B-4F30-854E-BDA90ECF72E2}" srcOrd="9" destOrd="0" presId="urn:microsoft.com/office/officeart/2005/8/layout/chevron2"/>
    <dgm:cxn modelId="{8B1C1DDC-0B22-44B2-B6B6-2D279B222DEA}" type="presParOf" srcId="{63554390-6144-4818-AF76-AE8AC5D590E6}" destId="{8ED2ABA3-0365-4617-B92A-9C51364A4FED}" srcOrd="10" destOrd="0" presId="urn:microsoft.com/office/officeart/2005/8/layout/chevron2"/>
    <dgm:cxn modelId="{E73619A3-B87B-4426-B9F8-376A8FDBECCC}" type="presParOf" srcId="{8ED2ABA3-0365-4617-B92A-9C51364A4FED}" destId="{6D1A4EA9-8F61-4914-AE48-CED38282C6B5}" srcOrd="0" destOrd="0" presId="urn:microsoft.com/office/officeart/2005/8/layout/chevron2"/>
    <dgm:cxn modelId="{7BB0817E-B51D-4581-80D6-4E5FA5D5C348}" type="presParOf" srcId="{8ED2ABA3-0365-4617-B92A-9C51364A4FED}" destId="{1E572C66-F07B-4CEC-BA96-786D6EB1E4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CF69C-3720-4DBA-A710-2E2522DBD81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CA725-AA1B-49D5-95AB-1A0B2B11F41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49B2425-C9CE-402D-B618-B3B218301E46}" type="parTrans" cxnId="{0B9E2A32-8C7D-41D3-A152-E34A7EE9B3C4}">
      <dgm:prSet/>
      <dgm:spPr/>
      <dgm:t>
        <a:bodyPr/>
        <a:lstStyle/>
        <a:p>
          <a:endParaRPr lang="ru-RU"/>
        </a:p>
      </dgm:t>
    </dgm:pt>
    <dgm:pt modelId="{5277E146-801F-46B3-AA8B-507EC981D9A5}" type="sibTrans" cxnId="{0B9E2A32-8C7D-41D3-A152-E34A7EE9B3C4}">
      <dgm:prSet/>
      <dgm:spPr/>
      <dgm:t>
        <a:bodyPr/>
        <a:lstStyle/>
        <a:p>
          <a:endParaRPr lang="ru-RU"/>
        </a:p>
      </dgm:t>
    </dgm:pt>
    <dgm:pt modelId="{6DBA0565-DB0A-4609-B87E-847A2D335E5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A8965EF-C7B9-402A-888A-C448D7984F41}" type="parTrans" cxnId="{49757D3C-C0D1-4203-80B9-0D488224B5F8}">
      <dgm:prSet/>
      <dgm:spPr/>
      <dgm:t>
        <a:bodyPr/>
        <a:lstStyle/>
        <a:p>
          <a:endParaRPr lang="ru-RU"/>
        </a:p>
      </dgm:t>
    </dgm:pt>
    <dgm:pt modelId="{FB93EA3E-2252-4D4D-A14B-8AE198001B60}" type="sibTrans" cxnId="{49757D3C-C0D1-4203-80B9-0D488224B5F8}">
      <dgm:prSet/>
      <dgm:spPr/>
      <dgm:t>
        <a:bodyPr/>
        <a:lstStyle/>
        <a:p>
          <a:endParaRPr lang="ru-RU"/>
        </a:p>
      </dgm:t>
    </dgm:pt>
    <dgm:pt modelId="{83A9B52D-E91D-4F74-9164-6AB9CB0E7EB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044630C-EE30-41A7-8356-BC65AD6002EE}" type="parTrans" cxnId="{DE922299-F548-4D51-9EBA-672F62C826EC}">
      <dgm:prSet/>
      <dgm:spPr/>
      <dgm:t>
        <a:bodyPr/>
        <a:lstStyle/>
        <a:p>
          <a:endParaRPr lang="ru-RU"/>
        </a:p>
      </dgm:t>
    </dgm:pt>
    <dgm:pt modelId="{09F2AA42-62A3-4202-9DE2-4609F4C420B6}" type="sibTrans" cxnId="{DE922299-F548-4D51-9EBA-672F62C826EC}">
      <dgm:prSet/>
      <dgm:spPr/>
      <dgm:t>
        <a:bodyPr/>
        <a:lstStyle/>
        <a:p>
          <a:endParaRPr lang="ru-RU"/>
        </a:p>
      </dgm:t>
    </dgm:pt>
    <dgm:pt modelId="{38C53476-3423-42DA-885E-578F40C2C0F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3B7F8E9-94E7-4A42-94B9-A5EA36E4C035}" type="parTrans" cxnId="{776BA843-F88A-450B-B152-5DEDEEA1CAC9}">
      <dgm:prSet/>
      <dgm:spPr/>
      <dgm:t>
        <a:bodyPr/>
        <a:lstStyle/>
        <a:p>
          <a:endParaRPr lang="ru-RU"/>
        </a:p>
      </dgm:t>
    </dgm:pt>
    <dgm:pt modelId="{B453AF10-DB92-4CC8-9A7D-438E073DEABB}" type="sibTrans" cxnId="{776BA843-F88A-450B-B152-5DEDEEA1CAC9}">
      <dgm:prSet/>
      <dgm:spPr/>
      <dgm:t>
        <a:bodyPr/>
        <a:lstStyle/>
        <a:p>
          <a:endParaRPr lang="ru-RU"/>
        </a:p>
      </dgm:t>
    </dgm:pt>
    <dgm:pt modelId="{A6AFA7BB-E5C4-456D-8BBE-1D401DBB756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Максимальное участие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родителей;</a:t>
          </a:r>
          <a:endParaRPr lang="ru-RU" sz="2400" dirty="0"/>
        </a:p>
      </dgm:t>
    </dgm:pt>
    <dgm:pt modelId="{A388CEEF-EC3E-47A0-A023-B86C7689F989}" type="parTrans" cxnId="{4195E8C8-AFDF-4CB4-B631-BAF6600467AA}">
      <dgm:prSet/>
      <dgm:spPr/>
      <dgm:t>
        <a:bodyPr/>
        <a:lstStyle/>
        <a:p>
          <a:endParaRPr lang="ru-RU"/>
        </a:p>
      </dgm:t>
    </dgm:pt>
    <dgm:pt modelId="{B7E121D4-7C2F-4E02-AE70-5C87751F40E5}" type="sibTrans" cxnId="{4195E8C8-AFDF-4CB4-B631-BAF6600467AA}">
      <dgm:prSet/>
      <dgm:spPr/>
      <dgm:t>
        <a:bodyPr/>
        <a:lstStyle/>
        <a:p>
          <a:endParaRPr lang="ru-RU"/>
        </a:p>
      </dgm:t>
    </dgm:pt>
    <dgm:pt modelId="{B7C0C58B-51CD-412E-BB05-25C6CD60B5E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 все имеют возможность получения дистанционного обучения, в силу сложных материальных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условий;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A945AF17-6B2B-487A-B5E2-4C500FFA716B}" type="parTrans" cxnId="{E5991C50-5537-47C5-A5E1-C8E305BA580A}">
      <dgm:prSet/>
      <dgm:spPr/>
      <dgm:t>
        <a:bodyPr/>
        <a:lstStyle/>
        <a:p>
          <a:endParaRPr lang="ru-RU"/>
        </a:p>
      </dgm:t>
    </dgm:pt>
    <dgm:pt modelId="{164851AE-21DF-4F5C-8396-B06011A638DA}" type="sibTrans" cxnId="{E5991C50-5537-47C5-A5E1-C8E305BA580A}">
      <dgm:prSet/>
      <dgm:spPr/>
      <dgm:t>
        <a:bodyPr/>
        <a:lstStyle/>
        <a:p>
          <a:endParaRPr lang="ru-RU"/>
        </a:p>
      </dgm:t>
    </dgm:pt>
    <dgm:pt modelId="{E8F84453-8629-45A4-90B5-C71334C9975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Отсутствие общения со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сверстниками;</a:t>
          </a:r>
          <a:endParaRPr lang="ru-RU" dirty="0"/>
        </a:p>
      </dgm:t>
    </dgm:pt>
    <dgm:pt modelId="{E1D57ABE-E63C-42E8-96B9-194646F40195}" type="parTrans" cxnId="{AB8B0C31-3DE6-4002-9E98-2AB866786615}">
      <dgm:prSet/>
      <dgm:spPr/>
      <dgm:t>
        <a:bodyPr/>
        <a:lstStyle/>
        <a:p>
          <a:endParaRPr lang="ru-RU"/>
        </a:p>
      </dgm:t>
    </dgm:pt>
    <dgm:pt modelId="{3C4D0597-1231-4310-9F51-4916F1855017}" type="sibTrans" cxnId="{AB8B0C31-3DE6-4002-9E98-2AB866786615}">
      <dgm:prSet/>
      <dgm:spPr/>
      <dgm:t>
        <a:bodyPr/>
        <a:lstStyle/>
        <a:p>
          <a:endParaRPr lang="ru-RU"/>
        </a:p>
      </dgm:t>
    </dgm:pt>
    <dgm:pt modelId="{AAA93D43-1B23-4BB6-A2E3-CB6D1296534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Ввиду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особенностей дистанционного  обучения, детям приходится много времени проводить за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компьютером. 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EE4A2AFA-CF07-4617-BE97-570D2CD9EDC2}" type="parTrans" cxnId="{99E84642-492D-40F3-BC2B-4FE5B42F9578}">
      <dgm:prSet/>
      <dgm:spPr/>
      <dgm:t>
        <a:bodyPr/>
        <a:lstStyle/>
        <a:p>
          <a:endParaRPr lang="ru-RU"/>
        </a:p>
      </dgm:t>
    </dgm:pt>
    <dgm:pt modelId="{CB5D6BCD-F449-4B83-8B32-477304857C60}" type="sibTrans" cxnId="{99E84642-492D-40F3-BC2B-4FE5B42F9578}">
      <dgm:prSet/>
      <dgm:spPr/>
      <dgm:t>
        <a:bodyPr/>
        <a:lstStyle/>
        <a:p>
          <a:endParaRPr lang="ru-RU"/>
        </a:p>
      </dgm:t>
    </dgm:pt>
    <dgm:pt modelId="{48F5477F-D266-43C5-AE2A-6849B36F8CF0}" type="pres">
      <dgm:prSet presAssocID="{756CF69C-3720-4DBA-A710-2E2522DBD8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F1A0F0-74F2-401E-8692-5E775039A24C}" type="pres">
      <dgm:prSet presAssocID="{EA5CA725-AA1B-49D5-95AB-1A0B2B11F41A}" presName="composite" presStyleCnt="0"/>
      <dgm:spPr/>
    </dgm:pt>
    <dgm:pt modelId="{667F7EED-EEE3-4D19-859F-5DB9CF70901F}" type="pres">
      <dgm:prSet presAssocID="{EA5CA725-AA1B-49D5-95AB-1A0B2B11F41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A0FD0-E86A-4D5A-9DAB-95AEE327B352}" type="pres">
      <dgm:prSet presAssocID="{EA5CA725-AA1B-49D5-95AB-1A0B2B11F41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50FC9-77EF-49A4-80CC-DA997B5EEAF6}" type="pres">
      <dgm:prSet presAssocID="{5277E146-801F-46B3-AA8B-507EC981D9A5}" presName="sp" presStyleCnt="0"/>
      <dgm:spPr/>
    </dgm:pt>
    <dgm:pt modelId="{F34F7EEC-B7BC-4B91-909B-EF6B2A34D629}" type="pres">
      <dgm:prSet presAssocID="{6DBA0565-DB0A-4609-B87E-847A2D335E52}" presName="composite" presStyleCnt="0"/>
      <dgm:spPr/>
    </dgm:pt>
    <dgm:pt modelId="{30EC4C8A-842A-48F9-A971-C3BA7C32A8AC}" type="pres">
      <dgm:prSet presAssocID="{6DBA0565-DB0A-4609-B87E-847A2D335E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7422D-5BA1-46C3-AE8B-8629C0CD9C8A}" type="pres">
      <dgm:prSet presAssocID="{6DBA0565-DB0A-4609-B87E-847A2D335E5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F6091-6296-4398-8F3B-9DCADA4E9A59}" type="pres">
      <dgm:prSet presAssocID="{FB93EA3E-2252-4D4D-A14B-8AE198001B60}" presName="sp" presStyleCnt="0"/>
      <dgm:spPr/>
    </dgm:pt>
    <dgm:pt modelId="{E6634FE1-5B9B-40A7-A3FA-914F045995E2}" type="pres">
      <dgm:prSet presAssocID="{83A9B52D-E91D-4F74-9164-6AB9CB0E7EB4}" presName="composite" presStyleCnt="0"/>
      <dgm:spPr/>
    </dgm:pt>
    <dgm:pt modelId="{BA7E851B-8575-4930-A657-7EF3D9ACEC95}" type="pres">
      <dgm:prSet presAssocID="{83A9B52D-E91D-4F74-9164-6AB9CB0E7E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58115-44C5-4ADF-8D76-B6AA26EAC53E}" type="pres">
      <dgm:prSet presAssocID="{83A9B52D-E91D-4F74-9164-6AB9CB0E7E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ED80-AD12-4CD5-8D0B-2C66F857ED1A}" type="pres">
      <dgm:prSet presAssocID="{09F2AA42-62A3-4202-9DE2-4609F4C420B6}" presName="sp" presStyleCnt="0"/>
      <dgm:spPr/>
    </dgm:pt>
    <dgm:pt modelId="{E467EAF2-3A80-4652-9BE4-FB3BEE4A9C39}" type="pres">
      <dgm:prSet presAssocID="{38C53476-3423-42DA-885E-578F40C2C0F8}" presName="composite" presStyleCnt="0"/>
      <dgm:spPr/>
    </dgm:pt>
    <dgm:pt modelId="{3FDDBA78-5F42-4735-8D6F-BC0756BBCE0C}" type="pres">
      <dgm:prSet presAssocID="{38C53476-3423-42DA-885E-578F40C2C0F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3B9A6-9C05-4154-84B6-30D1E88B6125}" type="pres">
      <dgm:prSet presAssocID="{38C53476-3423-42DA-885E-578F40C2C0F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91C50-5537-47C5-A5E1-C8E305BA580A}" srcId="{6DBA0565-DB0A-4609-B87E-847A2D335E52}" destId="{B7C0C58B-51CD-412E-BB05-25C6CD60B5EE}" srcOrd="0" destOrd="0" parTransId="{A945AF17-6B2B-487A-B5E2-4C500FFA716B}" sibTransId="{164851AE-21DF-4F5C-8396-B06011A638DA}"/>
    <dgm:cxn modelId="{9CA709B7-48B2-4F97-B95C-0EC4DBDA0E4D}" type="presOf" srcId="{B7C0C58B-51CD-412E-BB05-25C6CD60B5EE}" destId="{A3E7422D-5BA1-46C3-AE8B-8629C0CD9C8A}" srcOrd="0" destOrd="0" presId="urn:microsoft.com/office/officeart/2005/8/layout/chevron2"/>
    <dgm:cxn modelId="{A0839495-9FB8-4F44-92F6-2E5764F7C397}" type="presOf" srcId="{756CF69C-3720-4DBA-A710-2E2522DBD812}" destId="{48F5477F-D266-43C5-AE2A-6849B36F8CF0}" srcOrd="0" destOrd="0" presId="urn:microsoft.com/office/officeart/2005/8/layout/chevron2"/>
    <dgm:cxn modelId="{C418F85D-47A0-46AE-8484-AD850BCA426D}" type="presOf" srcId="{83A9B52D-E91D-4F74-9164-6AB9CB0E7EB4}" destId="{BA7E851B-8575-4930-A657-7EF3D9ACEC95}" srcOrd="0" destOrd="0" presId="urn:microsoft.com/office/officeart/2005/8/layout/chevron2"/>
    <dgm:cxn modelId="{0B9E2A32-8C7D-41D3-A152-E34A7EE9B3C4}" srcId="{756CF69C-3720-4DBA-A710-2E2522DBD812}" destId="{EA5CA725-AA1B-49D5-95AB-1A0B2B11F41A}" srcOrd="0" destOrd="0" parTransId="{C49B2425-C9CE-402D-B618-B3B218301E46}" sibTransId="{5277E146-801F-46B3-AA8B-507EC981D9A5}"/>
    <dgm:cxn modelId="{776BA843-F88A-450B-B152-5DEDEEA1CAC9}" srcId="{756CF69C-3720-4DBA-A710-2E2522DBD812}" destId="{38C53476-3423-42DA-885E-578F40C2C0F8}" srcOrd="3" destOrd="0" parTransId="{A3B7F8E9-94E7-4A42-94B9-A5EA36E4C035}" sibTransId="{B453AF10-DB92-4CC8-9A7D-438E073DEABB}"/>
    <dgm:cxn modelId="{AB8B0C31-3DE6-4002-9E98-2AB866786615}" srcId="{83A9B52D-E91D-4F74-9164-6AB9CB0E7EB4}" destId="{E8F84453-8629-45A4-90B5-C71334C9975E}" srcOrd="0" destOrd="0" parTransId="{E1D57ABE-E63C-42E8-96B9-194646F40195}" sibTransId="{3C4D0597-1231-4310-9F51-4916F1855017}"/>
    <dgm:cxn modelId="{4195E8C8-AFDF-4CB4-B631-BAF6600467AA}" srcId="{EA5CA725-AA1B-49D5-95AB-1A0B2B11F41A}" destId="{A6AFA7BB-E5C4-456D-8BBE-1D401DBB7560}" srcOrd="0" destOrd="0" parTransId="{A388CEEF-EC3E-47A0-A023-B86C7689F989}" sibTransId="{B7E121D4-7C2F-4E02-AE70-5C87751F40E5}"/>
    <dgm:cxn modelId="{1CFAF241-0710-4DC1-B4C5-1F20F76B2879}" type="presOf" srcId="{38C53476-3423-42DA-885E-578F40C2C0F8}" destId="{3FDDBA78-5F42-4735-8D6F-BC0756BBCE0C}" srcOrd="0" destOrd="0" presId="urn:microsoft.com/office/officeart/2005/8/layout/chevron2"/>
    <dgm:cxn modelId="{6738BB53-3092-4041-A61C-C32D8B874017}" type="presOf" srcId="{AAA93D43-1B23-4BB6-A2E3-CB6D12965343}" destId="{F7A3B9A6-9C05-4154-84B6-30D1E88B6125}" srcOrd="0" destOrd="0" presId="urn:microsoft.com/office/officeart/2005/8/layout/chevron2"/>
    <dgm:cxn modelId="{D0FF5C69-8C7A-438D-87FB-BB4DF4216602}" type="presOf" srcId="{A6AFA7BB-E5C4-456D-8BBE-1D401DBB7560}" destId="{138A0FD0-E86A-4D5A-9DAB-95AEE327B352}" srcOrd="0" destOrd="0" presId="urn:microsoft.com/office/officeart/2005/8/layout/chevron2"/>
    <dgm:cxn modelId="{49757D3C-C0D1-4203-80B9-0D488224B5F8}" srcId="{756CF69C-3720-4DBA-A710-2E2522DBD812}" destId="{6DBA0565-DB0A-4609-B87E-847A2D335E52}" srcOrd="1" destOrd="0" parTransId="{BA8965EF-C7B9-402A-888A-C448D7984F41}" sibTransId="{FB93EA3E-2252-4D4D-A14B-8AE198001B60}"/>
    <dgm:cxn modelId="{8AF9E0BA-C69A-48FD-8AF0-D41E8777CF7E}" type="presOf" srcId="{EA5CA725-AA1B-49D5-95AB-1A0B2B11F41A}" destId="{667F7EED-EEE3-4D19-859F-5DB9CF70901F}" srcOrd="0" destOrd="0" presId="urn:microsoft.com/office/officeart/2005/8/layout/chevron2"/>
    <dgm:cxn modelId="{22FD52D3-7325-43F1-AC18-5087746E36E0}" type="presOf" srcId="{E8F84453-8629-45A4-90B5-C71334C9975E}" destId="{34A58115-44C5-4ADF-8D76-B6AA26EAC53E}" srcOrd="0" destOrd="0" presId="urn:microsoft.com/office/officeart/2005/8/layout/chevron2"/>
    <dgm:cxn modelId="{BB9E2591-5BF5-48FB-A7EE-DF07DD63AD9E}" type="presOf" srcId="{6DBA0565-DB0A-4609-B87E-847A2D335E52}" destId="{30EC4C8A-842A-48F9-A971-C3BA7C32A8AC}" srcOrd="0" destOrd="0" presId="urn:microsoft.com/office/officeart/2005/8/layout/chevron2"/>
    <dgm:cxn modelId="{DE922299-F548-4D51-9EBA-672F62C826EC}" srcId="{756CF69C-3720-4DBA-A710-2E2522DBD812}" destId="{83A9B52D-E91D-4F74-9164-6AB9CB0E7EB4}" srcOrd="2" destOrd="0" parTransId="{F044630C-EE30-41A7-8356-BC65AD6002EE}" sibTransId="{09F2AA42-62A3-4202-9DE2-4609F4C420B6}"/>
    <dgm:cxn modelId="{99E84642-492D-40F3-BC2B-4FE5B42F9578}" srcId="{38C53476-3423-42DA-885E-578F40C2C0F8}" destId="{AAA93D43-1B23-4BB6-A2E3-CB6D12965343}" srcOrd="0" destOrd="0" parTransId="{EE4A2AFA-CF07-4617-BE97-570D2CD9EDC2}" sibTransId="{CB5D6BCD-F449-4B83-8B32-477304857C60}"/>
    <dgm:cxn modelId="{016529D3-128E-4232-9E84-F782A7B176BB}" type="presParOf" srcId="{48F5477F-D266-43C5-AE2A-6849B36F8CF0}" destId="{45F1A0F0-74F2-401E-8692-5E775039A24C}" srcOrd="0" destOrd="0" presId="urn:microsoft.com/office/officeart/2005/8/layout/chevron2"/>
    <dgm:cxn modelId="{A0E80D03-F191-4226-9884-6DC9BA8E05E0}" type="presParOf" srcId="{45F1A0F0-74F2-401E-8692-5E775039A24C}" destId="{667F7EED-EEE3-4D19-859F-5DB9CF70901F}" srcOrd="0" destOrd="0" presId="urn:microsoft.com/office/officeart/2005/8/layout/chevron2"/>
    <dgm:cxn modelId="{7A008A31-B4C4-4F99-B6A8-0954D485DA2F}" type="presParOf" srcId="{45F1A0F0-74F2-401E-8692-5E775039A24C}" destId="{138A0FD0-E86A-4D5A-9DAB-95AEE327B352}" srcOrd="1" destOrd="0" presId="urn:microsoft.com/office/officeart/2005/8/layout/chevron2"/>
    <dgm:cxn modelId="{DD1802BC-23EB-47C9-B95F-589C55B022FE}" type="presParOf" srcId="{48F5477F-D266-43C5-AE2A-6849B36F8CF0}" destId="{16350FC9-77EF-49A4-80CC-DA997B5EEAF6}" srcOrd="1" destOrd="0" presId="urn:microsoft.com/office/officeart/2005/8/layout/chevron2"/>
    <dgm:cxn modelId="{9A31CF5C-EA5D-49A8-BD35-3C5F075395A3}" type="presParOf" srcId="{48F5477F-D266-43C5-AE2A-6849B36F8CF0}" destId="{F34F7EEC-B7BC-4B91-909B-EF6B2A34D629}" srcOrd="2" destOrd="0" presId="urn:microsoft.com/office/officeart/2005/8/layout/chevron2"/>
    <dgm:cxn modelId="{E8D49E9C-5399-48C3-9515-EDEC79130363}" type="presParOf" srcId="{F34F7EEC-B7BC-4B91-909B-EF6B2A34D629}" destId="{30EC4C8A-842A-48F9-A971-C3BA7C32A8AC}" srcOrd="0" destOrd="0" presId="urn:microsoft.com/office/officeart/2005/8/layout/chevron2"/>
    <dgm:cxn modelId="{0AD2949C-3868-4C43-AFF0-6BC71A9C6B6E}" type="presParOf" srcId="{F34F7EEC-B7BC-4B91-909B-EF6B2A34D629}" destId="{A3E7422D-5BA1-46C3-AE8B-8629C0CD9C8A}" srcOrd="1" destOrd="0" presId="urn:microsoft.com/office/officeart/2005/8/layout/chevron2"/>
    <dgm:cxn modelId="{49268876-B6B5-41E3-B3FB-F5D30C05EC80}" type="presParOf" srcId="{48F5477F-D266-43C5-AE2A-6849B36F8CF0}" destId="{187F6091-6296-4398-8F3B-9DCADA4E9A59}" srcOrd="3" destOrd="0" presId="urn:microsoft.com/office/officeart/2005/8/layout/chevron2"/>
    <dgm:cxn modelId="{09969F64-8E2F-4A24-8473-0A52D8370277}" type="presParOf" srcId="{48F5477F-D266-43C5-AE2A-6849B36F8CF0}" destId="{E6634FE1-5B9B-40A7-A3FA-914F045995E2}" srcOrd="4" destOrd="0" presId="urn:microsoft.com/office/officeart/2005/8/layout/chevron2"/>
    <dgm:cxn modelId="{9231D521-1A6F-4607-9E10-E62F8C879C7F}" type="presParOf" srcId="{E6634FE1-5B9B-40A7-A3FA-914F045995E2}" destId="{BA7E851B-8575-4930-A657-7EF3D9ACEC95}" srcOrd="0" destOrd="0" presId="urn:microsoft.com/office/officeart/2005/8/layout/chevron2"/>
    <dgm:cxn modelId="{1B32721E-4E93-4869-BF93-BD3289D0A5A8}" type="presParOf" srcId="{E6634FE1-5B9B-40A7-A3FA-914F045995E2}" destId="{34A58115-44C5-4ADF-8D76-B6AA26EAC53E}" srcOrd="1" destOrd="0" presId="urn:microsoft.com/office/officeart/2005/8/layout/chevron2"/>
    <dgm:cxn modelId="{029B9EA8-4922-4C71-9355-A5A01667D15E}" type="presParOf" srcId="{48F5477F-D266-43C5-AE2A-6849B36F8CF0}" destId="{2E6EED80-AD12-4CD5-8D0B-2C66F857ED1A}" srcOrd="5" destOrd="0" presId="urn:microsoft.com/office/officeart/2005/8/layout/chevron2"/>
    <dgm:cxn modelId="{9D317725-223B-46F5-9C36-EB8E8BCAE590}" type="presParOf" srcId="{48F5477F-D266-43C5-AE2A-6849B36F8CF0}" destId="{E467EAF2-3A80-4652-9BE4-FB3BEE4A9C39}" srcOrd="6" destOrd="0" presId="urn:microsoft.com/office/officeart/2005/8/layout/chevron2"/>
    <dgm:cxn modelId="{A16E8150-1C36-4787-B55C-262A021F4F38}" type="presParOf" srcId="{E467EAF2-3A80-4652-9BE4-FB3BEE4A9C39}" destId="{3FDDBA78-5F42-4735-8D6F-BC0756BBCE0C}" srcOrd="0" destOrd="0" presId="urn:microsoft.com/office/officeart/2005/8/layout/chevron2"/>
    <dgm:cxn modelId="{D930298F-C44C-430C-93AC-B66DF8DC2F5F}" type="presParOf" srcId="{E467EAF2-3A80-4652-9BE4-FB3BEE4A9C39}" destId="{F7A3B9A6-9C05-4154-84B6-30D1E88B61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A0CD9-2AFF-4519-AF26-355B92895739}">
      <dsp:nvSpPr>
        <dsp:cNvPr id="0" name=""/>
        <dsp:cNvSpPr/>
      </dsp:nvSpPr>
      <dsp:spPr>
        <a:xfrm rot="5400000">
          <a:off x="-171422" y="195734"/>
          <a:ext cx="1142817" cy="799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424297"/>
        <a:ext cx="799972" cy="342845"/>
      </dsp:txXfrm>
    </dsp:sp>
    <dsp:sp modelId="{410C9259-813B-4C43-912E-57AFD35EEACA}">
      <dsp:nvSpPr>
        <dsp:cNvPr id="0" name=""/>
        <dsp:cNvSpPr/>
      </dsp:nvSpPr>
      <dsp:spPr>
        <a:xfrm rot="5400000">
          <a:off x="4128062" y="-3321263"/>
          <a:ext cx="777803" cy="7433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Оказание помощи воспитанникам в усвоении образовательной программы в процессе дистанционного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обучения;</a:t>
          </a:r>
          <a:endParaRPr lang="ru-RU" sz="20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99973" y="44795"/>
        <a:ext cx="7396014" cy="701865"/>
      </dsp:txXfrm>
    </dsp:sp>
    <dsp:sp modelId="{381E83F9-C502-47A7-96CB-A00A1ECC04BF}">
      <dsp:nvSpPr>
        <dsp:cNvPr id="0" name=""/>
        <dsp:cNvSpPr/>
      </dsp:nvSpPr>
      <dsp:spPr>
        <a:xfrm rot="5400000">
          <a:off x="-171422" y="1223969"/>
          <a:ext cx="1142817" cy="799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452532"/>
        <a:ext cx="799972" cy="342845"/>
      </dsp:txXfrm>
    </dsp:sp>
    <dsp:sp modelId="{DA41C94C-1C2A-4FB1-814D-5F97CED99078}">
      <dsp:nvSpPr>
        <dsp:cNvPr id="0" name=""/>
        <dsp:cNvSpPr/>
      </dsp:nvSpPr>
      <dsp:spPr>
        <a:xfrm rot="5400000">
          <a:off x="4145548" y="-2293029"/>
          <a:ext cx="742831" cy="7433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образования путем внедрения дистанционных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технологий;</a:t>
          </a:r>
          <a:endParaRPr lang="ru-RU" sz="2000" b="0" kern="1200" dirty="0"/>
        </a:p>
      </dsp:txBody>
      <dsp:txXfrm rot="-5400000">
        <a:off x="799972" y="1088809"/>
        <a:ext cx="7397721" cy="670307"/>
      </dsp:txXfrm>
    </dsp:sp>
    <dsp:sp modelId="{68689A4B-9B6D-434A-B977-6408A785B2C1}">
      <dsp:nvSpPr>
        <dsp:cNvPr id="0" name=""/>
        <dsp:cNvSpPr/>
      </dsp:nvSpPr>
      <dsp:spPr>
        <a:xfrm rot="5400000">
          <a:off x="-171422" y="2308019"/>
          <a:ext cx="1142817" cy="799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536582"/>
        <a:ext cx="799972" cy="342845"/>
      </dsp:txXfrm>
    </dsp:sp>
    <dsp:sp modelId="{1FA73F7C-3112-4334-9EE9-2094118ECDCA}">
      <dsp:nvSpPr>
        <dsp:cNvPr id="0" name=""/>
        <dsp:cNvSpPr/>
      </dsp:nvSpPr>
      <dsp:spPr>
        <a:xfrm rot="5400000">
          <a:off x="4089732" y="-1201173"/>
          <a:ext cx="854463" cy="7418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комфорта всех субъектов дистанционного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обучения;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07778" y="2122492"/>
        <a:ext cx="7376661" cy="771041"/>
      </dsp:txXfrm>
    </dsp:sp>
    <dsp:sp modelId="{EAFBF265-002D-4576-ADA1-2DD476D54068}">
      <dsp:nvSpPr>
        <dsp:cNvPr id="0" name=""/>
        <dsp:cNvSpPr/>
      </dsp:nvSpPr>
      <dsp:spPr>
        <a:xfrm rot="5400000">
          <a:off x="-171422" y="3336253"/>
          <a:ext cx="1142817" cy="799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564816"/>
        <a:ext cx="799972" cy="342845"/>
      </dsp:txXfrm>
    </dsp:sp>
    <dsp:sp modelId="{015BF813-0BA6-43D8-9398-F0669599B665}">
      <dsp:nvSpPr>
        <dsp:cNvPr id="0" name=""/>
        <dsp:cNvSpPr/>
      </dsp:nvSpPr>
      <dsp:spPr>
        <a:xfrm rot="5400000">
          <a:off x="4145548" y="-180744"/>
          <a:ext cx="742831" cy="7433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Усиление личностной направленности образовательного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процесса;</a:t>
          </a:r>
          <a:endParaRPr lang="ru-RU" sz="20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99972" y="3201094"/>
        <a:ext cx="7397721" cy="670307"/>
      </dsp:txXfrm>
    </dsp:sp>
    <dsp:sp modelId="{5FE492D2-BB60-41C8-93A8-E4FAF055A5B2}">
      <dsp:nvSpPr>
        <dsp:cNvPr id="0" name=""/>
        <dsp:cNvSpPr/>
      </dsp:nvSpPr>
      <dsp:spPr>
        <a:xfrm rot="5400000">
          <a:off x="-171422" y="4364488"/>
          <a:ext cx="1142817" cy="799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4593051"/>
        <a:ext cx="799972" cy="342845"/>
      </dsp:txXfrm>
    </dsp:sp>
    <dsp:sp modelId="{D29E9520-8663-4CC6-9B3A-247CE3093638}">
      <dsp:nvSpPr>
        <dsp:cNvPr id="0" name=""/>
        <dsp:cNvSpPr/>
      </dsp:nvSpPr>
      <dsp:spPr>
        <a:xfrm rot="5400000">
          <a:off x="4145548" y="847489"/>
          <a:ext cx="742831" cy="7433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Обеспечение нацеленности на распространение знаний среди родителей, повышение уровня их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компетенции.</a:t>
          </a:r>
          <a:endParaRPr lang="ru-RU" sz="20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99972" y="4229327"/>
        <a:ext cx="7397721" cy="670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D424-1750-4FBE-87AF-83ED54F96B4C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19726"/>
        <a:ext cx="838822" cy="359495"/>
      </dsp:txXfrm>
    </dsp:sp>
    <dsp:sp modelId="{2DE704C5-C9F7-4007-9143-772C04009AFA}">
      <dsp:nvSpPr>
        <dsp:cNvPr id="0" name=""/>
        <dsp:cNvSpPr/>
      </dsp:nvSpPr>
      <dsp:spPr>
        <a:xfrm rot="5400000">
          <a:off x="3973307" y="-3134170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принцип доступности</a:t>
          </a:r>
          <a:endParaRPr lang="ru-RU" sz="3200" b="0" i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8822" y="38338"/>
        <a:ext cx="7009854" cy="702860"/>
      </dsp:txXfrm>
    </dsp:sp>
    <dsp:sp modelId="{6C50BC9A-D5D3-47CB-B333-8D43AFF113AB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70522"/>
        <a:ext cx="838822" cy="359495"/>
      </dsp:txXfrm>
    </dsp:sp>
    <dsp:sp modelId="{FFB86C1B-90B1-4C44-8910-B5E67CCFC4A1}">
      <dsp:nvSpPr>
        <dsp:cNvPr id="0" name=""/>
        <dsp:cNvSpPr/>
      </dsp:nvSpPr>
      <dsp:spPr>
        <a:xfrm rot="5400000">
          <a:off x="3973307" y="-2083373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принцип персонализации</a:t>
          </a:r>
          <a:endParaRPr lang="ru-RU" sz="3200" b="0" i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8822" y="1089135"/>
        <a:ext cx="7009854" cy="702860"/>
      </dsp:txXfrm>
    </dsp:sp>
    <dsp:sp modelId="{292B62AC-203B-4F9F-BF87-7F1064AC5D44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521319"/>
        <a:ext cx="838822" cy="359495"/>
      </dsp:txXfrm>
    </dsp:sp>
    <dsp:sp modelId="{DB365F97-1501-4FC3-98B9-A1FFFB57D387}">
      <dsp:nvSpPr>
        <dsp:cNvPr id="0" name=""/>
        <dsp:cNvSpPr/>
      </dsp:nvSpPr>
      <dsp:spPr>
        <a:xfrm rot="5400000">
          <a:off x="3973307" y="-1032577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принцип интерактивности</a:t>
          </a:r>
          <a:endParaRPr lang="ru-RU" sz="3200" b="0" i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8822" y="2139931"/>
        <a:ext cx="7009854" cy="702860"/>
      </dsp:txXfrm>
    </dsp:sp>
    <dsp:sp modelId="{3DBCE232-37EF-4AB5-94CF-8CC5EED863BD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1" y="3572115"/>
        <a:ext cx="838822" cy="359495"/>
      </dsp:txXfrm>
    </dsp:sp>
    <dsp:sp modelId="{BB3693F2-8F2D-4DF7-A56D-4FB46C366A1E}">
      <dsp:nvSpPr>
        <dsp:cNvPr id="0" name=""/>
        <dsp:cNvSpPr/>
      </dsp:nvSpPr>
      <dsp:spPr>
        <a:xfrm rot="5400000">
          <a:off x="3973307" y="18219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принцип гибкости</a:t>
          </a:r>
          <a:endParaRPr lang="ru-RU" sz="3200" b="0" i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8822" y="3190728"/>
        <a:ext cx="7009854" cy="70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1DBF-FC0C-4BC6-8D5A-1CD7BD9290C1}">
      <dsp:nvSpPr>
        <dsp:cNvPr id="0" name=""/>
        <dsp:cNvSpPr/>
      </dsp:nvSpPr>
      <dsp:spPr>
        <a:xfrm rot="5400000">
          <a:off x="-242501" y="245416"/>
          <a:ext cx="1616676" cy="1131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68752"/>
        <a:ext cx="1131673" cy="485003"/>
      </dsp:txXfrm>
    </dsp:sp>
    <dsp:sp modelId="{285FA60D-50EF-41BD-ABC2-302B4B1183B8}">
      <dsp:nvSpPr>
        <dsp:cNvPr id="0" name=""/>
        <dsp:cNvSpPr/>
      </dsp:nvSpPr>
      <dsp:spPr>
        <a:xfrm rot="5400000">
          <a:off x="3606576" y="-2435713"/>
          <a:ext cx="1050839" cy="60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Мессенджеры: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Viber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WhatsApp</a:t>
          </a:r>
          <a:endParaRPr lang="ru-RU" sz="2800" kern="1200" dirty="0"/>
        </a:p>
      </dsp:txBody>
      <dsp:txXfrm rot="-5400000">
        <a:off x="1131673" y="90488"/>
        <a:ext cx="5949348" cy="948243"/>
      </dsp:txXfrm>
    </dsp:sp>
    <dsp:sp modelId="{9772D23D-2AC9-458B-974D-3E502C497C9E}">
      <dsp:nvSpPr>
        <dsp:cNvPr id="0" name=""/>
        <dsp:cNvSpPr/>
      </dsp:nvSpPr>
      <dsp:spPr>
        <a:xfrm rot="5400000">
          <a:off x="-242501" y="1668274"/>
          <a:ext cx="1616676" cy="1131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91610"/>
        <a:ext cx="1131673" cy="485003"/>
      </dsp:txXfrm>
    </dsp:sp>
    <dsp:sp modelId="{512579E4-9E10-4EBA-A91F-2422DDC90E14}">
      <dsp:nvSpPr>
        <dsp:cNvPr id="0" name=""/>
        <dsp:cNvSpPr/>
      </dsp:nvSpPr>
      <dsp:spPr>
        <a:xfrm rot="5400000">
          <a:off x="3578552" y="-1022979"/>
          <a:ext cx="976314" cy="5843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Цифровые платформы: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Zoom</a:t>
          </a:r>
          <a:endParaRPr lang="ru-RU" sz="2400" kern="1200" dirty="0"/>
        </a:p>
      </dsp:txBody>
      <dsp:txXfrm rot="-5400000">
        <a:off x="1144785" y="1458448"/>
        <a:ext cx="5796189" cy="880994"/>
      </dsp:txXfrm>
    </dsp:sp>
    <dsp:sp modelId="{9BDDE66A-4FF9-420C-983C-CD619CD67BF4}">
      <dsp:nvSpPr>
        <dsp:cNvPr id="0" name=""/>
        <dsp:cNvSpPr/>
      </dsp:nvSpPr>
      <dsp:spPr>
        <a:xfrm rot="5400000">
          <a:off x="-242501" y="3091133"/>
          <a:ext cx="1616676" cy="11316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1" y="3414469"/>
        <a:ext cx="1131673" cy="485003"/>
      </dsp:txXfrm>
    </dsp:sp>
    <dsp:sp modelId="{41BEAB0E-4883-484B-A732-76A64C42D632}">
      <dsp:nvSpPr>
        <dsp:cNvPr id="0" name=""/>
        <dsp:cNvSpPr/>
      </dsp:nvSpPr>
      <dsp:spPr>
        <a:xfrm rot="5400000">
          <a:off x="3606576" y="373728"/>
          <a:ext cx="1050839" cy="60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Электронная почта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Мобильный телефон</a:t>
          </a:r>
          <a:endParaRPr lang="ru-RU" sz="1900" kern="1200" dirty="0"/>
        </a:p>
      </dsp:txBody>
      <dsp:txXfrm rot="-5400000">
        <a:off x="1131673" y="2899929"/>
        <a:ext cx="5949348" cy="948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A5AF-11F4-487E-B376-AED21635173D}">
      <dsp:nvSpPr>
        <dsp:cNvPr id="0" name=""/>
        <dsp:cNvSpPr/>
      </dsp:nvSpPr>
      <dsp:spPr>
        <a:xfrm rot="5400000">
          <a:off x="-145445" y="135337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-14251" y="310261"/>
        <a:ext cx="612236" cy="262388"/>
      </dsp:txXfrm>
    </dsp:sp>
    <dsp:sp modelId="{47AFC157-9B66-4A33-AE44-C86679650122}">
      <dsp:nvSpPr>
        <dsp:cNvPr id="0" name=""/>
        <dsp:cNvSpPr/>
      </dsp:nvSpPr>
      <dsp:spPr>
        <a:xfrm rot="5400000">
          <a:off x="4181196" y="-3579067"/>
          <a:ext cx="568505" cy="773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Возможность установления оптимального режима обучения, с учетом особенностей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ребенка; 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97985" y="31896"/>
        <a:ext cx="7707176" cy="513001"/>
      </dsp:txXfrm>
    </dsp:sp>
    <dsp:sp modelId="{9A5BA505-1DCC-4CE6-9557-81F326FDB49C}">
      <dsp:nvSpPr>
        <dsp:cNvPr id="0" name=""/>
        <dsp:cNvSpPr/>
      </dsp:nvSpPr>
      <dsp:spPr>
        <a:xfrm rot="5400000">
          <a:off x="-145445" y="914061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-14251" y="1088985"/>
        <a:ext cx="612236" cy="262388"/>
      </dsp:txXfrm>
    </dsp:sp>
    <dsp:sp modelId="{D5C7B9AC-082F-4826-A55E-DA38789F556A}">
      <dsp:nvSpPr>
        <dsp:cNvPr id="0" name=""/>
        <dsp:cNvSpPr/>
      </dsp:nvSpPr>
      <dsp:spPr>
        <a:xfrm rot="5400000">
          <a:off x="4117770" y="-2708630"/>
          <a:ext cx="568505" cy="7576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Родители сами определяют, в какое время ребенку удобнее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занимается;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613958" y="822934"/>
        <a:ext cx="7548377" cy="513001"/>
      </dsp:txXfrm>
    </dsp:sp>
    <dsp:sp modelId="{711C9FE3-B843-4D7B-AB1B-DD0D99AA40F7}">
      <dsp:nvSpPr>
        <dsp:cNvPr id="0" name=""/>
        <dsp:cNvSpPr/>
      </dsp:nvSpPr>
      <dsp:spPr>
        <a:xfrm rot="5400000">
          <a:off x="-145445" y="1692786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-14251" y="1867710"/>
        <a:ext cx="612236" cy="262388"/>
      </dsp:txXfrm>
    </dsp:sp>
    <dsp:sp modelId="{A6BCC993-ECC8-4A1E-BA3D-9FB936F13AAE}">
      <dsp:nvSpPr>
        <dsp:cNvPr id="0" name=""/>
        <dsp:cNvSpPr/>
      </dsp:nvSpPr>
      <dsp:spPr>
        <a:xfrm rot="5400000">
          <a:off x="4195448" y="-2034631"/>
          <a:ext cx="568505" cy="773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Возможность контролировать круг общения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ребенка; 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612237" y="1576332"/>
        <a:ext cx="7707176" cy="513001"/>
      </dsp:txXfrm>
    </dsp:sp>
    <dsp:sp modelId="{0B06D3C2-3507-48BD-A68C-F466100841BB}">
      <dsp:nvSpPr>
        <dsp:cNvPr id="0" name=""/>
        <dsp:cNvSpPr/>
      </dsp:nvSpPr>
      <dsp:spPr>
        <a:xfrm rot="5400000">
          <a:off x="-145445" y="2471510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-14251" y="2646434"/>
        <a:ext cx="612236" cy="262388"/>
      </dsp:txXfrm>
    </dsp:sp>
    <dsp:sp modelId="{A3391A33-8000-44D6-B4DA-1B824A1EDC72}">
      <dsp:nvSpPr>
        <dsp:cNvPr id="0" name=""/>
        <dsp:cNvSpPr/>
      </dsp:nvSpPr>
      <dsp:spPr>
        <a:xfrm rot="5400000">
          <a:off x="4181196" y="-1242893"/>
          <a:ext cx="568505" cy="773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Индивидуальный подход к ребенку, учет его особенностей как психических, так и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физических; </a:t>
          </a:r>
          <a:endParaRPr lang="ru-RU" sz="1800" kern="1200" dirty="0"/>
        </a:p>
      </dsp:txBody>
      <dsp:txXfrm rot="-5400000">
        <a:off x="597985" y="2368070"/>
        <a:ext cx="7707176" cy="513001"/>
      </dsp:txXfrm>
    </dsp:sp>
    <dsp:sp modelId="{B0301D14-A55C-471D-9C51-5C54976B0DE6}">
      <dsp:nvSpPr>
        <dsp:cNvPr id="0" name=""/>
        <dsp:cNvSpPr/>
      </dsp:nvSpPr>
      <dsp:spPr>
        <a:xfrm rot="5400000">
          <a:off x="-145445" y="3359209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-5400000">
        <a:off x="-14251" y="3534133"/>
        <a:ext cx="612236" cy="262388"/>
      </dsp:txXfrm>
    </dsp:sp>
    <dsp:sp modelId="{BFA4DE41-F0D3-47F1-A12D-356F3895B532}">
      <dsp:nvSpPr>
        <dsp:cNvPr id="0" name=""/>
        <dsp:cNvSpPr/>
      </dsp:nvSpPr>
      <dsp:spPr>
        <a:xfrm rot="5400000">
          <a:off x="4072222" y="-383698"/>
          <a:ext cx="786453" cy="77919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Дистанционное обучение имеет под собой хороший методический фундамент – видео- и аудио-лекции, тесты, задания и т.д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.; 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 smtClean="0"/>
        </a:p>
      </dsp:txBody>
      <dsp:txXfrm rot="-5400000">
        <a:off x="569482" y="3157433"/>
        <a:ext cx="7753543" cy="709671"/>
      </dsp:txXfrm>
    </dsp:sp>
    <dsp:sp modelId="{6D1A4EA9-8F61-4914-AE48-CED38282C6B5}">
      <dsp:nvSpPr>
        <dsp:cNvPr id="0" name=""/>
        <dsp:cNvSpPr/>
      </dsp:nvSpPr>
      <dsp:spPr>
        <a:xfrm rot="5400000">
          <a:off x="-145445" y="4137933"/>
          <a:ext cx="874624" cy="612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-5400000">
        <a:off x="-14251" y="4312857"/>
        <a:ext cx="612236" cy="262388"/>
      </dsp:txXfrm>
    </dsp:sp>
    <dsp:sp modelId="{1E572C66-F07B-4CEC-BA96-786D6EB1E474}">
      <dsp:nvSpPr>
        <dsp:cNvPr id="0" name=""/>
        <dsp:cNvSpPr/>
      </dsp:nvSpPr>
      <dsp:spPr>
        <a:xfrm rot="5400000">
          <a:off x="4181196" y="423529"/>
          <a:ext cx="568505" cy="773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Ребенок не «привязан» к определенному месту, он может свободно обучаться в любой точке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мира.</a:t>
          </a:r>
          <a:endParaRPr lang="ru-RU" sz="1800" kern="1200" dirty="0"/>
        </a:p>
      </dsp:txBody>
      <dsp:txXfrm rot="-5400000">
        <a:off x="597985" y="4034492"/>
        <a:ext cx="7707176" cy="513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F7EED-EEE3-4D19-859F-5DB9CF70901F}">
      <dsp:nvSpPr>
        <dsp:cNvPr id="0" name=""/>
        <dsp:cNvSpPr/>
      </dsp:nvSpPr>
      <dsp:spPr>
        <a:xfrm rot="5400000">
          <a:off x="-201440" y="202984"/>
          <a:ext cx="1342935" cy="940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471570"/>
        <a:ext cx="940054" cy="402881"/>
      </dsp:txXfrm>
    </dsp:sp>
    <dsp:sp modelId="{138A0FD0-E86A-4D5A-9DAB-95AEE327B352}">
      <dsp:nvSpPr>
        <dsp:cNvPr id="0" name=""/>
        <dsp:cNvSpPr/>
      </dsp:nvSpPr>
      <dsp:spPr>
        <a:xfrm rot="5400000">
          <a:off x="4069995" y="-3128396"/>
          <a:ext cx="872908" cy="7132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Максимальное участие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родителей;</a:t>
          </a:r>
          <a:endParaRPr lang="ru-RU" sz="2400" kern="1200" dirty="0"/>
        </a:p>
      </dsp:txBody>
      <dsp:txXfrm rot="-5400000">
        <a:off x="940054" y="44157"/>
        <a:ext cx="7090178" cy="787684"/>
      </dsp:txXfrm>
    </dsp:sp>
    <dsp:sp modelId="{30EC4C8A-842A-48F9-A971-C3BA7C32A8AC}">
      <dsp:nvSpPr>
        <dsp:cNvPr id="0" name=""/>
        <dsp:cNvSpPr/>
      </dsp:nvSpPr>
      <dsp:spPr>
        <a:xfrm rot="5400000">
          <a:off x="-201440" y="1400229"/>
          <a:ext cx="1342935" cy="940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668815"/>
        <a:ext cx="940054" cy="402881"/>
      </dsp:txXfrm>
    </dsp:sp>
    <dsp:sp modelId="{A3E7422D-5BA1-46C3-AE8B-8629C0CD9C8A}">
      <dsp:nvSpPr>
        <dsp:cNvPr id="0" name=""/>
        <dsp:cNvSpPr/>
      </dsp:nvSpPr>
      <dsp:spPr>
        <a:xfrm rot="5400000">
          <a:off x="4069995" y="-1931151"/>
          <a:ext cx="872908" cy="7132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Не все имеют возможность получения дистанционного обучения, в силу сложных материальных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условий;</a:t>
          </a: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40054" y="1241402"/>
        <a:ext cx="7090178" cy="787684"/>
      </dsp:txXfrm>
    </dsp:sp>
    <dsp:sp modelId="{BA7E851B-8575-4930-A657-7EF3D9ACEC95}">
      <dsp:nvSpPr>
        <dsp:cNvPr id="0" name=""/>
        <dsp:cNvSpPr/>
      </dsp:nvSpPr>
      <dsp:spPr>
        <a:xfrm rot="5400000">
          <a:off x="-201440" y="2597474"/>
          <a:ext cx="1342935" cy="940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866060"/>
        <a:ext cx="940054" cy="402881"/>
      </dsp:txXfrm>
    </dsp:sp>
    <dsp:sp modelId="{34A58115-44C5-4ADF-8D76-B6AA26EAC53E}">
      <dsp:nvSpPr>
        <dsp:cNvPr id="0" name=""/>
        <dsp:cNvSpPr/>
      </dsp:nvSpPr>
      <dsp:spPr>
        <a:xfrm rot="5400000">
          <a:off x="4069995" y="-733906"/>
          <a:ext cx="872908" cy="7132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Отсутствие общения со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сверстниками;</a:t>
          </a:r>
          <a:endParaRPr lang="ru-RU" sz="2200" kern="1200" dirty="0"/>
        </a:p>
      </dsp:txBody>
      <dsp:txXfrm rot="-5400000">
        <a:off x="940054" y="2438647"/>
        <a:ext cx="7090178" cy="787684"/>
      </dsp:txXfrm>
    </dsp:sp>
    <dsp:sp modelId="{3FDDBA78-5F42-4735-8D6F-BC0756BBCE0C}">
      <dsp:nvSpPr>
        <dsp:cNvPr id="0" name=""/>
        <dsp:cNvSpPr/>
      </dsp:nvSpPr>
      <dsp:spPr>
        <a:xfrm rot="5400000">
          <a:off x="-201440" y="3794719"/>
          <a:ext cx="1342935" cy="940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4063305"/>
        <a:ext cx="940054" cy="402881"/>
      </dsp:txXfrm>
    </dsp:sp>
    <dsp:sp modelId="{F7A3B9A6-9C05-4154-84B6-30D1E88B6125}">
      <dsp:nvSpPr>
        <dsp:cNvPr id="0" name=""/>
        <dsp:cNvSpPr/>
      </dsp:nvSpPr>
      <dsp:spPr>
        <a:xfrm rot="5400000">
          <a:off x="4069995" y="463338"/>
          <a:ext cx="872908" cy="7132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Ввиду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особенностей дистанционного  обучения, детям приходится много времени проводить за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компьютером. </a:t>
          </a: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40054" y="3635891"/>
        <a:ext cx="7090178" cy="78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742" y="1473957"/>
            <a:ext cx="6141493" cy="2565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471" y="4203510"/>
            <a:ext cx="5308979" cy="7915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81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5" y="1555844"/>
            <a:ext cx="6059606" cy="24565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957" y="4139089"/>
            <a:ext cx="5554639" cy="8696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9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2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4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5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prstMaterial="powder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solnet.ee/games/gl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gicgame.com.ua/index.php?1=ua" TargetMode="External"/><Relationship Id="rId5" Type="http://schemas.openxmlformats.org/officeDocument/2006/relationships/hyperlink" Target="http://gameboss.ru/games/all/page-2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742" y="1201783"/>
            <a:ext cx="6141493" cy="283795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Обобщение опыта работы педагога-психолога на тему: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«Дистанционные формы работы педагога - психолога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ДОО»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МДОАУ «ЦРР-Д/С №125» г. Орка»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Калашникова Е.Л.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998" y="3448595"/>
            <a:ext cx="4545872" cy="269094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2365" y="222069"/>
            <a:ext cx="4676503" cy="3030582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2696" y="1280160"/>
            <a:ext cx="37882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задания на цифровой платформе Z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oom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1" y="757646"/>
            <a:ext cx="772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работы на платформе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комплект диагностических методик был представлен в виде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737" y="2455816"/>
            <a:ext cx="5643154" cy="36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56" y="3409406"/>
            <a:ext cx="4772884" cy="270922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5167" y="269109"/>
            <a:ext cx="5112520" cy="298354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4948" y="1071154"/>
            <a:ext cx="36184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4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Запоминание картинок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38651" y="4114800"/>
            <a:ext cx="296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Заселение дома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(методика И.И.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Аргинской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9" y="216858"/>
            <a:ext cx="5073333" cy="303579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503" y="3370217"/>
            <a:ext cx="4916577" cy="276147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0263" y="888273"/>
            <a:ext cx="3213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8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схем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(методика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Аргинской)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29645" y="3853543"/>
            <a:ext cx="33440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10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устной речи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(методика Н.В. Нечаевой)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6" y="444138"/>
            <a:ext cx="7746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детей в онлайн-формате посредством инструментария «Комментировать» на цифровой платформе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Zoom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287" y="2299062"/>
            <a:ext cx="6087290" cy="35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7416" y="256046"/>
            <a:ext cx="5047209" cy="283985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565" y="3213462"/>
            <a:ext cx="4877389" cy="283985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73337" y="3304904"/>
            <a:ext cx="313508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8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схем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(методика Н.В. Нечаевой)</a:t>
            </a: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Выполнена ребенком 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помощью инструментария «Комментировать» </a:t>
            </a:r>
            <a:r>
              <a:rPr lang="ru-RU" sz="2400" dirty="0" smtClean="0"/>
              <a:t> 	</a:t>
            </a:r>
          </a:p>
          <a:p>
            <a:r>
              <a:rPr lang="ru-RU" sz="2400" dirty="0" smtClean="0"/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2698" y="326571"/>
            <a:ext cx="348778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№ 5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Раскрашивание фигур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(методика Н.Я. Чутко)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Выполнена ребенком с помощью инструментария «Комментировать» </a:t>
            </a:r>
            <a:r>
              <a:rPr lang="ru-RU" sz="2400" dirty="0" smtClean="0"/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" y="2142309"/>
            <a:ext cx="3004457" cy="40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663" y="3213462"/>
            <a:ext cx="3931920" cy="29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7457"/>
            <a:ext cx="3770171" cy="28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1886" y="339633"/>
            <a:ext cx="4624251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</a:t>
            </a:r>
          </a:p>
          <a:p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игры</a:t>
            </a: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gameboss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games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all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page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-2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logicgame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com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ua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index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php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?1=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ua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solnet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ee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games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gl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39125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Преимущества дистанционного обучения детей дошкольного возраста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5123415"/>
              </p:ext>
            </p:extLst>
          </p:nvPr>
        </p:nvGraphicFramePr>
        <p:xfrm>
          <a:off x="404949" y="1175658"/>
          <a:ext cx="8347165" cy="488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Недостатки дистанционного обучения детей дошкольного возраста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3172796"/>
              </p:ext>
            </p:extLst>
          </p:nvPr>
        </p:nvGraphicFramePr>
        <p:xfrm>
          <a:off x="483325" y="1136469"/>
          <a:ext cx="8072845" cy="493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5" y="1449977"/>
            <a:ext cx="8294914" cy="4726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Таким образом,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с использованием дистанционных образовательных технологий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обучение, которое нацелено на решение целого ряда социальных вопросов, на увеличение доступности качественного образования для всех участников образовательного процесса, независимо от их мобильности, подвижности и места проживания.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8091"/>
            <a:ext cx="8058150" cy="51188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является одной из самых актуальных тем, обсуждаемых в ряду инноваций в системе образования.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В сложившихся сложных  условиях деятельность педагога - психолога переформатируется, изменив основные формы работы с детьми и родителями на дистанционный режим.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8010" y="352696"/>
            <a:ext cx="8307979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1.Андреев А.А., Солдаткин В.И. Дистанционное обучение: сущность, технология, организация. – М.: Издательство МЭСИ, 2010.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2.Дистанционное обучение: Учебное пособие/ под ред. Е.С. Полат. - М.: гуманитарное  изд. центр ВЛАДОС, 2006.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3.Достоинства и недостатки дистанционного обучения// «Образование: путь к успеху». – Уфа, 2010.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Еременко  Н.  А.  Возможности  использования  ИКТ 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Интернет-ресурсов  в деятельности педагога-психолога  /  Н.  А.Еременко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// http://www.it-n.ru/com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Ибрагимов  И.  М.  Информационные  технологии  и  средства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дистанционного  обучения:  учебное  пособие  для  студ.вузов  /  И.  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Ибрагимов.- М.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Академия, 2005.-336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.Теория и практика дистанционного обучения/ под ред. Е.С. Полат. – М.: «Академия», 2004.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.Захаров И.Г. Информационные технологии в образовании.- М.: «Академия», 2003.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1520" y="640080"/>
            <a:ext cx="774627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r>
              <a:rPr kumimoji="0" lang="ru-RU" sz="9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9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744584"/>
            <a:ext cx="8425543" cy="5432380"/>
          </a:xfrm>
        </p:spPr>
        <p:txBody>
          <a:bodyPr>
            <a:no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РФ от 29 декабря 2012 года № 273-ФЗ «Об образовании в Российской Федерации» (ст. ст. 13, 15, 16, 17, 41);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23 августа 2017 года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28 августа 2015 года N АК-2563/05 «О методических рекомендациях»;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21 апреля 2015 года № ВК-1013/06 «О направлении методических рекомендаций по реализации дополнительных профессиональных программ (с Методическими рекомендациями по реализации дополнительных профессиональных программ с использованием дистанционных технологий, электронного обучения и в сетевой форме)»;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внедрении и использовании дистанционных образовательных технологий в образовательную деятельность детей дошкольного возраста следует учитывать: - требования Федерального закона от 27 июля 2006 г. №152-ФЗ «О персональных данных»;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требования Федерального закона от 27 июля 2006 г. №149-ФЗ «Об информации, информационных технологиях и о защите информации» (с изменениями и дополнениями);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Согласно пункту 4.20 СанПиН 2.4.1.3049-13 «Санитарно-эпидемические требования к устройству, содержанию и организации режима работы дошкольных образовательных организаций» организация и режим занятий детей дошкольного возраста с использованием компьютерной техники должны соответствовать требованиям СанПиН 2.2.2./2.4.1340-03 «Гигиенические требования к персональным электронно-вычислительным машинам и организации работы».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058091"/>
            <a:ext cx="8005899" cy="511887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Дистанционное образование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 – образование на расстоянии, без непосредственного контакта с педагогом- психологом и другими детьми, посредством информационно-коммуникативных технологий, которое дает возможность самостоятельной работы родителей и их детей по усвоению образовательных программ.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358537"/>
            <a:ext cx="8071213" cy="481842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дистанционного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предоставить ребенку возможности получить образование на дому, оказать педагогическую поддержку и консультативную помощь родителям, воспитанникам, педагогам.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39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71154"/>
            <a:ext cx="7886700" cy="519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5488859"/>
              </p:ext>
            </p:extLst>
          </p:nvPr>
        </p:nvGraphicFramePr>
        <p:xfrm>
          <a:off x="492033" y="862148"/>
          <a:ext cx="8233956" cy="534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Основными принципами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применения дистанционных образовательных технологий (ДОТ) являются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01337" y="1580606"/>
          <a:ext cx="7132320" cy="446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018" y="731521"/>
            <a:ext cx="79160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между воспитанниками,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 и педагогом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669" y="313509"/>
            <a:ext cx="4846320" cy="276932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0057" y="3370217"/>
            <a:ext cx="4519748" cy="270401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0445" y="1554480"/>
            <a:ext cx="33963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задания на цифровой платформе Z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oom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CA134659-74DD-4D1C-8F01-9A0F0B10FFCF}" vid="{2FF74001-C485-487F-A879-421F8EABA8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965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дело1</vt:lpstr>
      <vt:lpstr>Обобщение опыта работы педагога-психолога на тему: «Дистанционные формы работы педагога - психолога  в ДОО» </vt:lpstr>
      <vt:lpstr>Презентация PowerPoint</vt:lpstr>
      <vt:lpstr>Нормативно-правовая база </vt:lpstr>
      <vt:lpstr>Презентация PowerPoint</vt:lpstr>
      <vt:lpstr>Презентация PowerPoint</vt:lpstr>
      <vt:lpstr>Задачи:</vt:lpstr>
      <vt:lpstr>Основными принципами применения дистанционных образовательных технологий (ДОТ) являются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дистанционного обучения детей дошкольного возраста  </vt:lpstr>
      <vt:lpstr>Недостатки дистанционного обучения детей дошкольного возраста  </vt:lpstr>
      <vt:lpstr>Вывод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ПК</cp:lastModifiedBy>
  <cp:revision>147</cp:revision>
  <dcterms:created xsi:type="dcterms:W3CDTF">2019-07-28T09:59:28Z</dcterms:created>
  <dcterms:modified xsi:type="dcterms:W3CDTF">2021-12-02T11:28:08Z</dcterms:modified>
</cp:coreProperties>
</file>