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7" r:id="rId4"/>
    <p:sldId id="266" r:id="rId5"/>
    <p:sldId id="264" r:id="rId6"/>
    <p:sldId id="277" r:id="rId7"/>
    <p:sldId id="278" r:id="rId8"/>
    <p:sldId id="279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24E8"/>
    <a:srgbClr val="FF2929"/>
    <a:srgbClr val="1997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660"/>
  </p:normalViewPr>
  <p:slideViewPr>
    <p:cSldViewPr>
      <p:cViewPr>
        <p:scale>
          <a:sx n="60" d="100"/>
          <a:sy n="60" d="100"/>
        </p:scale>
        <p:origin x="-14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8275584_blue-2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2133600"/>
            <a:ext cx="63226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«Познаем космос»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838200"/>
            <a:ext cx="35687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МДОАУ Детский сад №19 г.Орска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4724400"/>
            <a:ext cx="27967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Бармина Е.М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8625" y="228600"/>
            <a:ext cx="19880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Пятый день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000" y="16764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зрительное восприятие, логическое мышление, память, наблюдательность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Расширять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 детей о космосе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-учить детей соотносить схематическое изображение предмета с художественным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познавательный интерес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мышление, творческое воображение, память;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мелкую моторику пальцев рук.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AutoShape 2" descr="Картинки по запросу велосипед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4" name="AutoShape 4" descr="Картинки по запросу велосипед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6" name="Picture 6" descr="Картинки по запросу велосипед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3429000" cy="2624329"/>
          </a:xfrm>
          <a:prstGeom prst="rect">
            <a:avLst/>
          </a:prstGeom>
          <a:noFill/>
        </p:spPr>
      </p:pic>
      <p:sp>
        <p:nvSpPr>
          <p:cNvPr id="5128" name="AutoShape 8" descr="Картинки по запросу автобус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30" name="Picture 10" descr="Картинки по запросу автобус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600"/>
            <a:ext cx="4048125" cy="2057400"/>
          </a:xfrm>
          <a:prstGeom prst="rect">
            <a:avLst/>
          </a:prstGeom>
          <a:noFill/>
        </p:spPr>
      </p:pic>
      <p:pic>
        <p:nvPicPr>
          <p:cNvPr id="5132" name="Picture 12" descr="Картинки по запросу самолет рисуно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609600"/>
            <a:ext cx="4585447" cy="2514600"/>
          </a:xfrm>
          <a:prstGeom prst="rect">
            <a:avLst/>
          </a:prstGeom>
          <a:noFill/>
        </p:spPr>
      </p:pic>
      <p:pic>
        <p:nvPicPr>
          <p:cNvPr id="5134" name="Picture 14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57200"/>
            <a:ext cx="3171825" cy="2855697"/>
          </a:xfrm>
          <a:prstGeom prst="rect">
            <a:avLst/>
          </a:prstGeom>
          <a:noFill/>
        </p:spPr>
      </p:pic>
      <p:sp>
        <p:nvSpPr>
          <p:cNvPr id="5136" name="AutoShape 16" descr="Картинки по запросу ракета из геометрических фиг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381000"/>
            <a:ext cx="7315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предлагаю тебе отправиться в путешествие.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каком транспорте мы сможем полететь в космос.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0200" y="0"/>
            <a:ext cx="65267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в космос можно отправиться только на ракете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228600"/>
            <a:ext cx="39623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Игра: «Убери лишний транспорт 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AutoShape 2" descr="Картинки по запросу ракета из геометрических фиг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2" name="AutoShape 4" descr="Картинки по запросу ракета из геометрических фиг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4" name="AutoShape 6" descr="Картинки по запросу ракета из геометрических фиг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6" name="AutoShape 8" descr="Картинки по запросу ракета из геометрических фиг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8" name="AutoShape 10" descr="Картинки по запросу ракета из геометрических фиг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2540" name="Picture 12" descr="14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2929076" cy="5724000"/>
          </a:xfrm>
          <a:prstGeom prst="rect">
            <a:avLst/>
          </a:prstGeom>
          <a:noFill/>
        </p:spPr>
      </p:pic>
      <p:sp>
        <p:nvSpPr>
          <p:cNvPr id="12" name="Равнобедренный треугольник 11"/>
          <p:cNvSpPr/>
          <p:nvPr/>
        </p:nvSpPr>
        <p:spPr>
          <a:xfrm>
            <a:off x="6629400" y="1066800"/>
            <a:ext cx="1440000" cy="1447800"/>
          </a:xfrm>
          <a:prstGeom prst="triangle">
            <a:avLst/>
          </a:prstGeom>
          <a:solidFill>
            <a:srgbClr val="2424E8"/>
          </a:solidFill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05400" y="2209800"/>
            <a:ext cx="1295400" cy="29718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696200" y="3810000"/>
            <a:ext cx="914400" cy="990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505200" y="2590800"/>
            <a:ext cx="914400" cy="990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95600" y="1066800"/>
            <a:ext cx="1332000" cy="1332000"/>
          </a:xfrm>
          <a:prstGeom prst="rect">
            <a:avLst/>
          </a:prstGeom>
          <a:solidFill>
            <a:srgbClr val="1997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3886200" y="4800600"/>
            <a:ext cx="914400" cy="1440000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1902" y="228600"/>
            <a:ext cx="86034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каких геометрических фигур состоит ракета ? Предложить ребенку собрать ракету  по образцу.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>
            <a:off x="7467600" y="5181600"/>
            <a:ext cx="914400" cy="1440000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10556 L -0.17865 -0.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5834 0.00555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 0.0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25856 L 0.24392 0.6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8333 0.059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4 0.01527 L -0.35834 0.00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Человек клипарт рисунок"/>
          <p:cNvPicPr/>
          <p:nvPr/>
        </p:nvPicPr>
        <p:blipFill>
          <a:blip r:embed="rId3" cstate="print"/>
          <a:srcRect l="6173" t="16000" r="4938" b="18000"/>
          <a:stretch>
            <a:fillRect/>
          </a:stretch>
        </p:blipFill>
        <p:spPr bwMode="auto">
          <a:xfrm flipH="1">
            <a:off x="1981200" y="609600"/>
            <a:ext cx="548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Скафандр клипарт"/>
          <p:cNvPicPr>
            <a:picLocks noGrp="1"/>
          </p:cNvPicPr>
          <p:nvPr>
            <p:ph idx="1"/>
          </p:nvPr>
        </p:nvPicPr>
        <p:blipFill>
          <a:blip r:embed="rId4" cstate="print"/>
          <a:srcRect t="12500" b="14583"/>
          <a:stretch>
            <a:fillRect/>
          </a:stretch>
        </p:blipFill>
        <p:spPr bwMode="auto">
          <a:xfrm>
            <a:off x="1600200" y="3581400"/>
            <a:ext cx="617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1000" y="1447800"/>
            <a:ext cx="8458200" cy="2806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ракете в космос летают космонавты.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космонавта есть специальный костюм и называется он скафандр.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«Подбери скафандр по размеру»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нами космонавты. Покажите самого высокого, самого низкого.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теперь подберите им скафандры по размеру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8305347">
            <a:off x="4466167" y="1478779"/>
            <a:ext cx="287868" cy="41746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3111138">
            <a:off x="4495990" y="1502402"/>
            <a:ext cx="249223" cy="3416059"/>
          </a:xfrm>
          <a:prstGeom prst="downArrow">
            <a:avLst/>
          </a:prstGeom>
          <a:solidFill>
            <a:srgbClr val="FF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572000" y="2286000"/>
            <a:ext cx="228600" cy="19050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4200" y="762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 чья тень.</a:t>
            </a:r>
          </a:p>
        </p:txBody>
      </p:sp>
      <p:pic>
        <p:nvPicPr>
          <p:cNvPr id="4" name="Рисунок 3" descr="PELq0Z75J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00400"/>
            <a:ext cx="1905414" cy="2700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WJSTJ6tx_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805200"/>
            <a:ext cx="1905413" cy="2700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M9Bk971Vrr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548400"/>
            <a:ext cx="1905413" cy="2700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inUPmZMnLX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2787" y="3505200"/>
            <a:ext cx="1905413" cy="2700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WDzEtlXZTX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5578" y="3870000"/>
            <a:ext cx="1930822" cy="2736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gw51hUVlln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2787" y="457200"/>
            <a:ext cx="1905413" cy="2700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dwTwH1_PXy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9600" y="805200"/>
            <a:ext cx="1905414" cy="2700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395731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TxBSeSFd2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7180" y="304800"/>
            <a:ext cx="2163420" cy="3060000"/>
          </a:xfrm>
          <a:prstGeom prst="rect">
            <a:avLst/>
          </a:prstGeom>
          <a:ln w="38100">
            <a:solidFill>
              <a:srgbClr val="2424E8"/>
            </a:solidFill>
          </a:ln>
        </p:spPr>
      </p:pic>
      <p:pic>
        <p:nvPicPr>
          <p:cNvPr id="5" name="Рисунок 4" descr="Ij269f0zhC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580" y="3569400"/>
            <a:ext cx="2163420" cy="3060000"/>
          </a:xfrm>
          <a:prstGeom prst="rect">
            <a:avLst/>
          </a:prstGeom>
          <a:ln w="38100">
            <a:solidFill>
              <a:srgbClr val="2424E8"/>
            </a:solidFill>
          </a:ln>
        </p:spPr>
      </p:pic>
      <p:pic>
        <p:nvPicPr>
          <p:cNvPr id="6" name="Рисунок 5" descr="2MrxmfwdSh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2163420" cy="3060000"/>
          </a:xfrm>
          <a:prstGeom prst="rect">
            <a:avLst/>
          </a:prstGeom>
          <a:ln w="38100">
            <a:solidFill>
              <a:srgbClr val="2424E8"/>
            </a:solidFill>
          </a:ln>
        </p:spPr>
      </p:pic>
      <p:pic>
        <p:nvPicPr>
          <p:cNvPr id="7" name="Рисунок 6" descr="0F58Yeo2d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9980" y="3569400"/>
            <a:ext cx="2163420" cy="3060000"/>
          </a:xfrm>
          <a:prstGeom prst="rect">
            <a:avLst/>
          </a:prstGeom>
          <a:ln w="38100">
            <a:solidFill>
              <a:srgbClr val="2424E8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514600" y="228600"/>
            <a:ext cx="38868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 такую же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0409_090510 — копия.jpg"/>
          <p:cNvPicPr>
            <a:picLocks noChangeAspect="1"/>
          </p:cNvPicPr>
          <p:nvPr/>
        </p:nvPicPr>
        <p:blipFill>
          <a:blip r:embed="rId3" cstate="print"/>
          <a:srcRect l="2500" t="3056" r="2500"/>
          <a:stretch>
            <a:fillRect/>
          </a:stretch>
        </p:blipFill>
        <p:spPr>
          <a:xfrm rot="10800000">
            <a:off x="457200" y="1123799"/>
            <a:ext cx="8190134" cy="48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3048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ходилка: "Космическое путешествие!"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0210305_102910.jpg"/>
          <p:cNvPicPr>
            <a:picLocks noChangeAspect="1"/>
          </p:cNvPicPr>
          <p:nvPr/>
        </p:nvPicPr>
        <p:blipFill>
          <a:blip r:embed="rId3" cstate="print"/>
          <a:srcRect l="10370" r="12593" b="30000"/>
          <a:stretch>
            <a:fillRect/>
          </a:stretch>
        </p:blipFill>
        <p:spPr>
          <a:xfrm>
            <a:off x="1280442" y="549000"/>
            <a:ext cx="2377158" cy="2880000"/>
          </a:xfrm>
          <a:prstGeom prst="rect">
            <a:avLst/>
          </a:prstGeom>
        </p:spPr>
      </p:pic>
      <p:pic>
        <p:nvPicPr>
          <p:cNvPr id="3" name="Рисунок 2" descr="IMG_20210305_104412.jpg"/>
          <p:cNvPicPr>
            <a:picLocks noChangeAspect="1"/>
          </p:cNvPicPr>
          <p:nvPr/>
        </p:nvPicPr>
        <p:blipFill>
          <a:blip r:embed="rId4" cstate="print"/>
          <a:srcRect t="10000" r="15556" b="30000"/>
          <a:stretch>
            <a:fillRect/>
          </a:stretch>
        </p:blipFill>
        <p:spPr>
          <a:xfrm>
            <a:off x="4724400" y="533400"/>
            <a:ext cx="3040000" cy="2880000"/>
          </a:xfrm>
          <a:prstGeom prst="rect">
            <a:avLst/>
          </a:prstGeom>
        </p:spPr>
      </p:pic>
      <p:pic>
        <p:nvPicPr>
          <p:cNvPr id="4" name="Рисунок 3" descr="IMG_20210409_100306.jpg"/>
          <p:cNvPicPr>
            <a:picLocks noChangeAspect="1"/>
          </p:cNvPicPr>
          <p:nvPr/>
        </p:nvPicPr>
        <p:blipFill>
          <a:blip r:embed="rId5" cstate="print"/>
          <a:srcRect b="23333"/>
          <a:stretch>
            <a:fillRect/>
          </a:stretch>
        </p:blipFill>
        <p:spPr>
          <a:xfrm>
            <a:off x="4878797" y="3597000"/>
            <a:ext cx="2817403" cy="2880000"/>
          </a:xfrm>
          <a:prstGeom prst="rect">
            <a:avLst/>
          </a:prstGeom>
        </p:spPr>
      </p:pic>
      <p:pic>
        <p:nvPicPr>
          <p:cNvPr id="5" name="Рисунок 4" descr="IMG_20210409_100134.jpg"/>
          <p:cNvPicPr>
            <a:picLocks noChangeAspect="1"/>
          </p:cNvPicPr>
          <p:nvPr/>
        </p:nvPicPr>
        <p:blipFill>
          <a:blip r:embed="rId6" cstate="print"/>
          <a:srcRect b="12222"/>
          <a:stretch>
            <a:fillRect/>
          </a:stretch>
        </p:blipFill>
        <p:spPr>
          <a:xfrm>
            <a:off x="1219200" y="3505200"/>
            <a:ext cx="2614558" cy="30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149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</dc:creator>
  <cp:lastModifiedBy>администрация</cp:lastModifiedBy>
  <cp:revision>127</cp:revision>
  <dcterms:created xsi:type="dcterms:W3CDTF">2017-03-31T13:03:29Z</dcterms:created>
  <dcterms:modified xsi:type="dcterms:W3CDTF">2021-04-10T05:22:41Z</dcterms:modified>
</cp:coreProperties>
</file>