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64" r:id="rId6"/>
    <p:sldId id="268" r:id="rId7"/>
    <p:sldId id="269" r:id="rId8"/>
    <p:sldId id="265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mozhetvse.ru/zagadki-pro-planety-solnechnoj-sistemy-dlya-detej-27-luchshix.html" TargetMode="External"/><Relationship Id="rId7" Type="http://schemas.openxmlformats.org/officeDocument/2006/relationships/hyperlink" Target="https://teremsad2.siteedu.ru/media/sub/1370/documen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b.1sept.ru/article.php?ID=200801004" TargetMode="External"/><Relationship Id="rId5" Type="http://schemas.openxmlformats.org/officeDocument/2006/relationships/hyperlink" Target="https://avo-cado.ru/razvitie/d-igra-solar-system" TargetMode="External"/><Relationship Id="rId4" Type="http://schemas.openxmlformats.org/officeDocument/2006/relationships/hyperlink" Target="https://mamamozhetvse.ru/zagadki-pro-solnce-dlya-detej-35-luchshi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66967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для детей  6-7 лет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«Путешествуем по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Солнечной системе»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Подготовила воспитатель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МДОАУ 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103  Крайчак С.В.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г.Орск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смо Песенка Мульт Клип Видео Про Космос Для Детей Наше Вс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002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980728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Космос, звезды – все по этой теме,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Наконец узнать пришла пора.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Путешествовать по Солнечной системе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поможет новая игра</a:t>
            </a:r>
          </a:p>
        </p:txBody>
      </p:sp>
      <p:pic>
        <p:nvPicPr>
          <p:cNvPr id="5" name="Picture 2" descr="C:\Users\лгп\Desktop\гагар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63131"/>
            <a:ext cx="3477255" cy="24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5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Цель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Обогащать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представления и знания детей о космосе, о планетах Солнечной системы,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развитию познавательных и интеллектуальных способностей детей.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Задачи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асширять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строении Солнечной системы;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навыки ориентировки и пространственные представления;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азывать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памяти планеты Солнечной системы;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пражнять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счете планет;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детей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9643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79208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 игры: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предназначена для детей 6-7 лет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Она способствует расширению кругозора и помогает закрепить знания по темам «Космос» и «Солнечная система». Дети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знакомятся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строением Солнечной системы,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закрепляют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названия и правильное расположение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планет, с помощью стихотворения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Карточки содержат много интересных фактов об объектах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Солнечной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- Меркурии, Венере, Земле, Марсе, Юпитере, Сатурне, Уране, Нептуне, кометах, астероидах и Солнце. На каждой карточке по 4 интересных факта.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акже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состав игры входит заготовка с названиями планет. Ребенок может самостоятельно сделать познавательный плакат о космосе.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Прилагаются карточки с загадками и цифрами.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99" y="-476766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48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0"/>
            <a:ext cx="69847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  игры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Вариант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Ребёнок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   самостоятельно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выкладывает               на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заготовке с названием, планеты, с помощью тени. По окончании работы ведущий предлагает проверить  при помощи заученного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ранее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стихотворения «По порядку все планеты назовет любой из нас…»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Вариант 2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загадываются загадки, кто первый отгадывает,  тот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находит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карточку с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изображением планеты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читает надпись  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показывает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Если загадка отгадана верна,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ведущий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зачитывает интересные факты о данном объекте солнечной системы.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Вариант 3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Ведущий  говорит название планеты, дети  на место планеты кладут цифру, соответствующую номеру в заученном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стихотворении.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Вариант 4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Ведущий выбирает планету, и просит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назвать её 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рассказать о ней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6" y="-457200"/>
            <a:ext cx="925512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лгп\Desktop\игра космос\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9495" y="716927"/>
            <a:ext cx="1830913" cy="23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гп\Desktop\игра космос\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2358515" cy="18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3645024"/>
            <a:ext cx="2358515" cy="18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36" y="3645024"/>
            <a:ext cx="2358515" cy="18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гп\Desktop\игра космос\ники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41925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гп\Desktop\игра космос\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63" y="3501008"/>
            <a:ext cx="2419251" cy="19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гп\Desktop\игра космос\11111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7" y="3501008"/>
            <a:ext cx="2419251" cy="19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лгп\Desktop\игра космос\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63" y="836712"/>
            <a:ext cx="24282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764704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Спасибо </a:t>
            </a:r>
          </a:p>
          <a:p>
            <a:pPr algn="ctr"/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внимание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гп\Desktop\cax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836712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Использованные Интернет-ресурсы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mamamozhetvse.ru/zagadki-pro-planety-solnechnoj-sistemy-dlya-detej-27-luchshix.html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mamamozhetvse.ru/zagadki-pro-solnce-dlya-detej-35-luchshix.htm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avo-cado.ru/razvitie/d-igra-solar-system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dob.1sept.ru/article.php?ID=200801004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teremsad2.siteedu.ru/media/sub/1370/documents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368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крайчак</dc:creator>
  <cp:lastModifiedBy>крайчак</cp:lastModifiedBy>
  <cp:revision>23</cp:revision>
  <dcterms:created xsi:type="dcterms:W3CDTF">2021-04-03T16:31:55Z</dcterms:created>
  <dcterms:modified xsi:type="dcterms:W3CDTF">2021-04-05T09:18:07Z</dcterms:modified>
</cp:coreProperties>
</file>