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>
      <p:cViewPr varScale="1">
        <p:scale>
          <a:sx n="79" d="100"/>
          <a:sy n="79" d="100"/>
        </p:scale>
        <p:origin x="-9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140969"/>
            <a:ext cx="7358063" cy="221685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Комплект игр по финансовой грамотности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кругия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Луллия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Шарабасова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М.С. МДОАУ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/с № 151 «Солнышко»,г. Орска»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Цель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dirty="0" smtClean="0"/>
              <a:t>формирование у дошкольников начального представления о финансовой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Задачи: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r>
              <a:rPr lang="ru-RU" sz="2000" dirty="0" smtClean="0"/>
              <a:t>сформировать первоначальные представления об основах финансовой грамотности; </a:t>
            </a:r>
          </a:p>
          <a:p>
            <a:r>
              <a:rPr lang="ru-RU" sz="2000" dirty="0" smtClean="0"/>
              <a:t>объяснить некоторые доступные для этого возраста экономические взаимосвязи, складывающиеся непосредственном окружении (труд, товар, деньги, цена, стоимость - с одной стороны и нравственными понятиями, такими, как бережливость, честность, экономность, щедрость и т.д.);</a:t>
            </a:r>
          </a:p>
          <a:p>
            <a:r>
              <a:rPr lang="ru-RU" sz="2000" dirty="0" smtClean="0"/>
              <a:t> сформировать умения грамотно действовать в повседневной жизни с использованием полученных знаний по финансовой грамотности (покупка в магазине, плата за проезд в транспорте и т.д.).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d7faf54e-613d-4495-a31a-44eb792fb5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40352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40130_164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348880"/>
            <a:ext cx="4093294" cy="306997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комлекте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 «Финансовая грамотность»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Дети, вращая круги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рассказывают, узнают, рассуждают, планируют 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видах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денег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монетах России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где хранить деньги?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 расходах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доходах семьи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что можно купить за деньги  и что нельзя?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240130_100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5"/>
            <a:ext cx="2400265" cy="216023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Содержимое 6" descr="IMG_20240130_161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880320" cy="2160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Содержимое 7" descr="IMG_20240130_161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132856"/>
            <a:ext cx="2088232" cy="24962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30425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119</TotalTime>
  <Words>151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лица</vt:lpstr>
      <vt:lpstr>Комплект игр по финансовой грамотности (кругия Луллия) Шарабасова М.С. МДОАУ д/с № 151 «Солнышко»,г. Орска»</vt:lpstr>
      <vt:lpstr>Цель </vt:lpstr>
      <vt:lpstr>Задачи:  </vt:lpstr>
      <vt:lpstr>Слайд 4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dell</cp:lastModifiedBy>
  <cp:revision>14</cp:revision>
  <dcterms:created xsi:type="dcterms:W3CDTF">2016-05-11T09:30:30Z</dcterms:created>
  <dcterms:modified xsi:type="dcterms:W3CDTF">2024-01-31T19:08:15Z</dcterms:modified>
</cp:coreProperties>
</file>