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70" r:id="rId2"/>
    <p:sldId id="266" r:id="rId3"/>
    <p:sldId id="260" r:id="rId4"/>
    <p:sldId id="267" r:id="rId5"/>
    <p:sldId id="262" r:id="rId6"/>
    <p:sldId id="257" r:id="rId7"/>
    <p:sldId id="268" r:id="rId8"/>
    <p:sldId id="269" r:id="rId9"/>
    <p:sldId id="265" r:id="rId10"/>
    <p:sldId id="259" r:id="rId11"/>
    <p:sldId id="261" r:id="rId12"/>
    <p:sldId id="263" r:id="rId13"/>
    <p:sldId id="264" r:id="rId14"/>
    <p:sldId id="256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ладимир" initials="В" lastIdx="0" clrIdx="0">
    <p:extLst>
      <p:ext uri="{19B8F6BF-5375-455C-9EA6-DF929625EA0E}">
        <p15:presenceInfo xmlns:p15="http://schemas.microsoft.com/office/powerpoint/2012/main" userId="Владимир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65C2-8A37-497C-8965-9AE2223DF6F6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2B80-7BF2-427E-88F9-E8E304D85FB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938811"/>
      </p:ext>
    </p:extLst>
  </p:cSld>
  <p:clrMapOvr>
    <a:masterClrMapping/>
  </p:clrMapOvr>
  <p:transition spd="slow" advClick="0" advTm="15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65C2-8A37-497C-8965-9AE2223DF6F6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2B80-7BF2-427E-88F9-E8E304D85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621753"/>
      </p:ext>
    </p:extLst>
  </p:cSld>
  <p:clrMapOvr>
    <a:masterClrMapping/>
  </p:clrMapOvr>
  <p:transition spd="slow" advClick="0" advTm="15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65C2-8A37-497C-8965-9AE2223DF6F6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2B80-7BF2-427E-88F9-E8E304D85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220079"/>
      </p:ext>
    </p:extLst>
  </p:cSld>
  <p:clrMapOvr>
    <a:masterClrMapping/>
  </p:clrMapOvr>
  <p:transition spd="slow" advClick="0" advTm="15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65C2-8A37-497C-8965-9AE2223DF6F6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2B80-7BF2-427E-88F9-E8E304D85FB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1993487"/>
      </p:ext>
    </p:extLst>
  </p:cSld>
  <p:clrMapOvr>
    <a:masterClrMapping/>
  </p:clrMapOvr>
  <p:transition spd="slow" advClick="0" advTm="15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65C2-8A37-497C-8965-9AE2223DF6F6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2B80-7BF2-427E-88F9-E8E304D85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301927"/>
      </p:ext>
    </p:extLst>
  </p:cSld>
  <p:clrMapOvr>
    <a:masterClrMapping/>
  </p:clrMapOvr>
  <p:transition spd="slow" advClick="0" advTm="15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65C2-8A37-497C-8965-9AE2223DF6F6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2B80-7BF2-427E-88F9-E8E304D85FB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684312"/>
      </p:ext>
    </p:extLst>
  </p:cSld>
  <p:clrMapOvr>
    <a:masterClrMapping/>
  </p:clrMapOvr>
  <p:transition spd="slow" advClick="0" advTm="15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65C2-8A37-497C-8965-9AE2223DF6F6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2B80-7BF2-427E-88F9-E8E304D85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163041"/>
      </p:ext>
    </p:extLst>
  </p:cSld>
  <p:clrMapOvr>
    <a:masterClrMapping/>
  </p:clrMapOvr>
  <p:transition spd="slow" advClick="0" advTm="15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65C2-8A37-497C-8965-9AE2223DF6F6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2B80-7BF2-427E-88F9-E8E304D85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576831"/>
      </p:ext>
    </p:extLst>
  </p:cSld>
  <p:clrMapOvr>
    <a:masterClrMapping/>
  </p:clrMapOvr>
  <p:transition spd="slow" advClick="0" advTm="15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65C2-8A37-497C-8965-9AE2223DF6F6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2B80-7BF2-427E-88F9-E8E304D85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285260"/>
      </p:ext>
    </p:extLst>
  </p:cSld>
  <p:clrMapOvr>
    <a:masterClrMapping/>
  </p:clrMapOvr>
  <p:transition spd="slow" advClick="0" advTm="15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65C2-8A37-497C-8965-9AE2223DF6F6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2B80-7BF2-427E-88F9-E8E304D85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042345"/>
      </p:ext>
    </p:extLst>
  </p:cSld>
  <p:clrMapOvr>
    <a:masterClrMapping/>
  </p:clrMapOvr>
  <p:transition spd="slow" advClick="0" advTm="15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65C2-8A37-497C-8965-9AE2223DF6F6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2B80-7BF2-427E-88F9-E8E304D85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691999"/>
      </p:ext>
    </p:extLst>
  </p:cSld>
  <p:clrMapOvr>
    <a:masterClrMapping/>
  </p:clrMapOvr>
  <p:transition spd="slow" advClick="0" advTm="15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65C2-8A37-497C-8965-9AE2223DF6F6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2B80-7BF2-427E-88F9-E8E304D85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943378"/>
      </p:ext>
    </p:extLst>
  </p:cSld>
  <p:clrMapOvr>
    <a:masterClrMapping/>
  </p:clrMapOvr>
  <p:transition spd="slow" advClick="0" advTm="15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65C2-8A37-497C-8965-9AE2223DF6F6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2B80-7BF2-427E-88F9-E8E304D85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206038"/>
      </p:ext>
    </p:extLst>
  </p:cSld>
  <p:clrMapOvr>
    <a:masterClrMapping/>
  </p:clrMapOvr>
  <p:transition spd="slow" advClick="0" advTm="15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65C2-8A37-497C-8965-9AE2223DF6F6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2B80-7BF2-427E-88F9-E8E304D85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905945"/>
      </p:ext>
    </p:extLst>
  </p:cSld>
  <p:clrMapOvr>
    <a:masterClrMapping/>
  </p:clrMapOvr>
  <p:transition spd="slow" advClick="0" advTm="15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65C2-8A37-497C-8965-9AE2223DF6F6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2B80-7BF2-427E-88F9-E8E304D85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718162"/>
      </p:ext>
    </p:extLst>
  </p:cSld>
  <p:clrMapOvr>
    <a:masterClrMapping/>
  </p:clrMapOvr>
  <p:transition spd="slow" advClick="0" advTm="15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65C2-8A37-497C-8965-9AE2223DF6F6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2B80-7BF2-427E-88F9-E8E304D85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021763"/>
      </p:ext>
    </p:extLst>
  </p:cSld>
  <p:clrMapOvr>
    <a:masterClrMapping/>
  </p:clrMapOvr>
  <p:transition spd="slow" advClick="0" advTm="15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65C2-8A37-497C-8965-9AE2223DF6F6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2B80-7BF2-427E-88F9-E8E304D85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155090"/>
      </p:ext>
    </p:extLst>
  </p:cSld>
  <p:clrMapOvr>
    <a:masterClrMapping/>
  </p:clrMapOvr>
  <p:transition spd="slow" advClick="0" advTm="15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21265C2-8A37-497C-8965-9AE2223DF6F6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3BA2B80-7BF2-427E-88F9-E8E304D85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4858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ransition spd="slow" advClick="0" advTm="15000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.pn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.pn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1.pn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1.pn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.pn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9.m4a"/><Relationship Id="rId7" Type="http://schemas.openxmlformats.org/officeDocument/2006/relationships/image" Target="../media/image11.jpe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0.jpg"/><Relationship Id="rId5" Type="http://schemas.openxmlformats.org/officeDocument/2006/relationships/slideLayout" Target="../slideLayouts/slideLayout9.xml"/><Relationship Id="rId4" Type="http://schemas.openxmlformats.org/officeDocument/2006/relationships/audio" Target="../media/media9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1051036"/>
            <a:ext cx="8001000" cy="1566041"/>
          </a:xfrm>
        </p:spPr>
        <p:txBody>
          <a:bodyPr/>
          <a:lstStyle/>
          <a:p>
            <a:r>
              <a:rPr lang="ru-RU" b="1" dirty="0" smtClean="0"/>
              <a:t>Юные </a:t>
            </a:r>
            <a:r>
              <a:rPr lang="ru-RU" b="1" dirty="0"/>
              <a:t>покорители </a:t>
            </a:r>
            <a:r>
              <a:rPr lang="ru-RU" b="1" dirty="0" smtClean="0"/>
              <a:t>космоса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3003040"/>
            <a:ext cx="7639981" cy="194733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Тема: </a:t>
            </a:r>
            <a:r>
              <a:rPr lang="ru-RU" sz="2050" b="1" dirty="0" smtClean="0">
                <a:solidFill>
                  <a:schemeClr val="tx1"/>
                </a:solidFill>
              </a:rPr>
              <a:t>УВЛЕКАТЕЛЬНЫЕ ФАКТЫ О ЗВЕЗДАХ И ПЛАНЕТАХ</a:t>
            </a:r>
          </a:p>
          <a:p>
            <a:r>
              <a:rPr lang="ru-RU" sz="1700" dirty="0">
                <a:solidFill>
                  <a:schemeClr val="tx1"/>
                </a:solidFill>
              </a:rPr>
              <a:t>И</a:t>
            </a:r>
            <a:r>
              <a:rPr lang="ru-RU" sz="1700" dirty="0" smtClean="0">
                <a:solidFill>
                  <a:schemeClr val="tx1"/>
                </a:solidFill>
              </a:rPr>
              <a:t>сполнитель: </a:t>
            </a:r>
            <a:r>
              <a:rPr lang="ru-RU" sz="1700" dirty="0" err="1" smtClean="0">
                <a:solidFill>
                  <a:schemeClr val="tx1"/>
                </a:solidFill>
              </a:rPr>
              <a:t>Васик</a:t>
            </a:r>
            <a:r>
              <a:rPr lang="ru-RU" sz="1700" dirty="0" smtClean="0">
                <a:solidFill>
                  <a:schemeClr val="tx1"/>
                </a:solidFill>
              </a:rPr>
              <a:t> Игорь Владимирович (при участии родителей)</a:t>
            </a:r>
          </a:p>
          <a:p>
            <a:r>
              <a:rPr lang="ru-RU" sz="1700" dirty="0" smtClean="0">
                <a:solidFill>
                  <a:schemeClr val="tx1"/>
                </a:solidFill>
              </a:rPr>
              <a:t>Руководитель: </a:t>
            </a:r>
            <a:r>
              <a:rPr lang="ru-RU" sz="1700" dirty="0" err="1" smtClean="0">
                <a:solidFill>
                  <a:schemeClr val="tx1"/>
                </a:solidFill>
              </a:rPr>
              <a:t>Белобородко</a:t>
            </a:r>
            <a:r>
              <a:rPr lang="ru-RU" sz="1700" dirty="0" smtClean="0">
                <a:solidFill>
                  <a:schemeClr val="tx1"/>
                </a:solidFill>
              </a:rPr>
              <a:t> Наталья Владимировна</a:t>
            </a:r>
            <a:endParaRPr lang="ru-RU" sz="1700" dirty="0">
              <a:solidFill>
                <a:schemeClr val="tx1"/>
              </a:solidFill>
            </a:endParaRP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22481" y="466261"/>
            <a:ext cx="7556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МАДОУ «Детский сад </a:t>
            </a:r>
            <a:r>
              <a:rPr lang="en-US" sz="1600" dirty="0" smtClean="0"/>
              <a:t>N</a:t>
            </a:r>
            <a:r>
              <a:rPr lang="ru-RU" sz="1600" dirty="0" smtClean="0"/>
              <a:t>122 комбинированного вида» </a:t>
            </a:r>
          </a:p>
          <a:p>
            <a:pPr algn="ctr"/>
            <a:r>
              <a:rPr lang="ru-RU" sz="1600" dirty="0" smtClean="0"/>
              <a:t>г. Орск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623033" y="6186915"/>
            <a:ext cx="1355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2021 год</a:t>
            </a:r>
            <a:endParaRPr lang="ru-RU" sz="1600" dirty="0"/>
          </a:p>
        </p:txBody>
      </p:sp>
      <p:pic>
        <p:nvPicPr>
          <p:cNvPr id="6" name="Мультимедиа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08525" y="6525469"/>
            <a:ext cx="304799" cy="30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60004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" objId="9"/>
        <p14:stopEvt time="765" objId="9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29" y="147145"/>
            <a:ext cx="6758154" cy="1387366"/>
          </a:xfrm>
        </p:spPr>
        <p:txBody>
          <a:bodyPr>
            <a:normAutofit/>
          </a:bodyPr>
          <a:lstStyle/>
          <a:p>
            <a:pPr algn="ctr"/>
            <a:r>
              <a:rPr lang="ru-RU" sz="3600" b="1" cap="none" dirty="0" smtClean="0"/>
              <a:t>Сатурн мог бы всплыть, оказавшись в океане воды.</a:t>
            </a:r>
            <a:endParaRPr lang="ru-RU" sz="3600" b="1" cap="none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3" b="5283"/>
          <a:stretch>
            <a:fillRect/>
          </a:stretch>
        </p:blipFill>
        <p:spPr>
          <a:xfrm rot="16200000">
            <a:off x="1185402" y="580339"/>
            <a:ext cx="4849808" cy="6758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36524" y="2343807"/>
            <a:ext cx="3607676" cy="294289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Сатурн – огромная планета, но состоит в основном из водорода и имеет очень маленькую плотность по сравнению с плотностью воды. Поэтому в огромном космическом бассейне, если бы такой существовал, Сатурн плавал бы на поверхности.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03121" y="6463862"/>
            <a:ext cx="231227" cy="23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73533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2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1518" y="977462"/>
            <a:ext cx="6996222" cy="1219199"/>
          </a:xfrm>
        </p:spPr>
        <p:txBody>
          <a:bodyPr>
            <a:noAutofit/>
          </a:bodyPr>
          <a:lstStyle/>
          <a:p>
            <a:pPr algn="ctr"/>
            <a:r>
              <a:rPr lang="ru-RU" sz="4000" b="1" cap="none" dirty="0" smtClean="0"/>
              <a:t>Уран – очень холодная планета</a:t>
            </a:r>
            <a:endParaRPr lang="ru-RU" sz="4000" b="1" cap="none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1" b="7521"/>
          <a:stretch>
            <a:fillRect/>
          </a:stretch>
        </p:blipFill>
        <p:spPr>
          <a:xfrm>
            <a:off x="106877" y="296067"/>
            <a:ext cx="4474641" cy="6235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81518" y="4482495"/>
            <a:ext cx="5287696" cy="204893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Это самая холодная планета Солнечной системы, седьмая по удаленности от Солнца. </a:t>
            </a:r>
          </a:p>
          <a:p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Уран, как и Нептун, относится к типу планет, которые называют ледяными гигантами, а минимальная температура на его поверхности достигает -224 С.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29545" y="6531428"/>
            <a:ext cx="231229" cy="23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88238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7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32" y="329540"/>
            <a:ext cx="7032472" cy="4634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77732" y="5191299"/>
            <a:ext cx="8288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День на Венере длиться 243 земных дня, а год 224,7 земных дня. Таким образом, один день Венеры немного больше</a:t>
            </a:r>
            <a:r>
              <a:rPr lang="ru-RU" dirty="0"/>
              <a:t>,</a:t>
            </a:r>
            <a:r>
              <a:rPr lang="ru-RU" dirty="0" smtClean="0"/>
              <a:t> чем венерианский год! Все дело в том, что Венера вращается вокруг своей оси медленнее, чем вокруг Солнца.  </a:t>
            </a:r>
            <a:endParaRPr lang="ru-RU" dirty="0"/>
          </a:p>
        </p:txBody>
      </p:sp>
      <p:sp>
        <p:nvSpPr>
          <p:cNvPr id="3" name="Овальная выноска 2"/>
          <p:cNvSpPr/>
          <p:nvPr/>
        </p:nvSpPr>
        <p:spPr>
          <a:xfrm>
            <a:off x="7410204" y="515006"/>
            <a:ext cx="4678877" cy="3184635"/>
          </a:xfrm>
          <a:prstGeom prst="wedgeEllipseCallou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На Венере </a:t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день длится дольше года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81502" y="6477001"/>
            <a:ext cx="207579" cy="20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24111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935" y="1566541"/>
            <a:ext cx="5003079" cy="1922789"/>
          </a:xfrm>
        </p:spPr>
        <p:txBody>
          <a:bodyPr>
            <a:noAutofit/>
          </a:bodyPr>
          <a:lstStyle/>
          <a:p>
            <a:pPr algn="ctr"/>
            <a:r>
              <a:rPr lang="ru-RU" sz="4000" b="1" cap="none" dirty="0" smtClean="0"/>
              <a:t>На Юпитере больше 300 лет бушует ураган</a:t>
            </a:r>
            <a:endParaRPr lang="ru-RU" sz="4000" b="1" cap="none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7" b="5877"/>
          <a:stretch>
            <a:fillRect/>
          </a:stretch>
        </p:blipFill>
        <p:spPr>
          <a:xfrm rot="16200000">
            <a:off x="6326554" y="-674386"/>
            <a:ext cx="4596123" cy="6404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3939" y="4999512"/>
            <a:ext cx="9076316" cy="164341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Этот ураган даже имеет свое собственное имя: Большое Красное Пятно – так он выглядит при наблюдении в телескоп. Впервые его заметил астроном Джованни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Кассини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в 1665 году. Область, занятая ураганом, огромна – она могла бы вместить несколько таких планет, как наша Земля. Скорость ветра на Юпитере может достигать тысячи километров в час!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16057" y="6532043"/>
            <a:ext cx="221762" cy="22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45240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7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5611" y="5303929"/>
            <a:ext cx="11605760" cy="127104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Первый полет человека в космос совершил летчик-космонавт Советского Союза Юрий Алексеевич Гагарин на космическом корабле «Восток». Это произошло 12 апреля 1961 года. Полет длился 108 минут.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30950" y="-1195340"/>
            <a:ext cx="4855081" cy="7676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56084" y="6574971"/>
            <a:ext cx="205287" cy="20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88910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317938"/>
            <a:ext cx="8534400" cy="1697400"/>
          </a:xfrm>
        </p:spPr>
        <p:txBody>
          <a:bodyPr/>
          <a:lstStyle/>
          <a:p>
            <a:r>
              <a:rPr lang="ru-RU" dirty="0" smtClean="0"/>
              <a:t>Использованы материалы: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1" y="4372303"/>
            <a:ext cx="8535990" cy="1621078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«Увлекательная астрономия» </a:t>
            </a:r>
            <a:r>
              <a:rPr lang="ru-RU" dirty="0" err="1" smtClean="0">
                <a:solidFill>
                  <a:schemeClr val="tx1"/>
                </a:solidFill>
              </a:rPr>
              <a:t>Е.Качур</a:t>
            </a:r>
            <a:r>
              <a:rPr lang="ru-RU" dirty="0" smtClean="0">
                <a:solidFill>
                  <a:schemeClr val="tx1"/>
                </a:solidFill>
              </a:rPr>
              <a:t>, серия «Детские энциклопедии с </a:t>
            </a:r>
            <a:r>
              <a:rPr lang="ru-RU" dirty="0" err="1" smtClean="0">
                <a:solidFill>
                  <a:schemeClr val="tx1"/>
                </a:solidFill>
              </a:rPr>
              <a:t>Чевостиком</a:t>
            </a:r>
            <a:r>
              <a:rPr lang="ru-RU" dirty="0" smtClean="0">
                <a:solidFill>
                  <a:schemeClr val="tx1"/>
                </a:solidFill>
              </a:rPr>
              <a:t>».  Москва, «Манн, Иванов и Фербер», 2017 г.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Игра обучающая «Космос», серия «Правда-ложь». Москва, издательство «</a:t>
            </a:r>
            <a:r>
              <a:rPr lang="ru-RU" dirty="0" err="1" smtClean="0">
                <a:solidFill>
                  <a:schemeClr val="tx1"/>
                </a:solidFill>
              </a:rPr>
              <a:t>ГеоДом</a:t>
            </a:r>
            <a:r>
              <a:rPr lang="ru-RU" dirty="0" smtClean="0">
                <a:solidFill>
                  <a:schemeClr val="tx1"/>
                </a:solidFill>
              </a:rPr>
              <a:t>», 2019 г.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961801" y="6568955"/>
            <a:ext cx="178686" cy="17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05295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8647" y="1830113"/>
            <a:ext cx="60198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cap="none" dirty="0" smtClean="0"/>
              <a:t>В Солнечной системе </a:t>
            </a:r>
            <a:br>
              <a:rPr lang="ru-RU" sz="4000" b="1" cap="none" dirty="0" smtClean="0"/>
            </a:br>
            <a:r>
              <a:rPr lang="ru-RU" sz="4000" b="1" cap="none" dirty="0" smtClean="0"/>
              <a:t>8 планет</a:t>
            </a:r>
            <a:endParaRPr lang="ru-RU" sz="4000" b="1" cap="none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2" t="18431" r="2492" b="-1073"/>
          <a:stretch/>
        </p:blipFill>
        <p:spPr>
          <a:xfrm rot="16200000">
            <a:off x="1052193" y="-577976"/>
            <a:ext cx="4334494" cy="5959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850" y="4863151"/>
            <a:ext cx="8914660" cy="159574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До недавнего времени считалось, что их 9, но в 2006 году Плутон признали карликовой планетой, и главных планет Солнечной системы осталось 8: планеты земной группы Меркурий, Венера, Земля и Марс и газовые гиганты – Юпитер, Сатурн, Уран и Нептун. Карликовых планет на сегодняшний день 5: Эрида, Плутон,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Хаумеа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Макемаке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и Церера.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27470" y="6458899"/>
            <a:ext cx="152108" cy="15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27021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24" y="3482862"/>
            <a:ext cx="11130455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cap="none" dirty="0" smtClean="0"/>
              <a:t>Планеты Солнечной системы, кроме Земли, </a:t>
            </a:r>
            <a:br>
              <a:rPr lang="ru-RU" sz="3600" b="1" cap="none" dirty="0" smtClean="0"/>
            </a:br>
            <a:r>
              <a:rPr lang="ru-RU" sz="3600" b="1" cap="none" dirty="0" smtClean="0"/>
              <a:t>носят имена богов.</a:t>
            </a:r>
            <a:endParaRPr lang="ru-RU" sz="3600" b="1" cap="none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" b="1756"/>
          <a:stretch>
            <a:fillRect/>
          </a:stretch>
        </p:blipFill>
        <p:spPr>
          <a:xfrm rot="16200000">
            <a:off x="4352322" y="-563394"/>
            <a:ext cx="3280974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6124" y="4939862"/>
            <a:ext cx="8810296" cy="1144163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Первые названия планетам, которые люди наблюдали на звездном небе, дали еще древние римляне. Так самая яркая планета стала блистательной богиней красоты Венерой, а самая быстрая планета получила имя бога Меркурия, который летал в крылатых сандалиях. А вот планета Земля на большинстве языков мира называется так же , как и почва под ногами.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61078" y="6507214"/>
            <a:ext cx="178674" cy="17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19326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5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7131" y="1542393"/>
            <a:ext cx="6019800" cy="1143000"/>
          </a:xfrm>
        </p:spPr>
        <p:txBody>
          <a:bodyPr>
            <a:noAutofit/>
          </a:bodyPr>
          <a:lstStyle/>
          <a:p>
            <a:r>
              <a:rPr lang="ru-RU" sz="4000" b="1" cap="none" dirty="0" smtClean="0"/>
              <a:t>Планеты Солнечной системы вращаются в разные стороны</a:t>
            </a:r>
            <a:endParaRPr lang="ru-RU" sz="4000" b="1" cap="none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" b="9681"/>
          <a:stretch>
            <a:fillRect/>
          </a:stretch>
        </p:blipFill>
        <p:spPr>
          <a:xfrm>
            <a:off x="357352" y="840828"/>
            <a:ext cx="4059779" cy="52446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15543" y="3828393"/>
            <a:ext cx="6021388" cy="1521373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Почти у всех планет вращение вокруг своей оси происходит в одном направлении – с запада на восток. Венера же вращается с востока на запад, а Уран – «лежа на боку», и почему  - до сих пор точно не известно.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03117" y="6544003"/>
            <a:ext cx="182617" cy="18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97769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0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2812" y="457225"/>
            <a:ext cx="7211889" cy="1581782"/>
          </a:xfrm>
        </p:spPr>
        <p:txBody>
          <a:bodyPr>
            <a:noAutofit/>
          </a:bodyPr>
          <a:lstStyle/>
          <a:p>
            <a:pPr algn="ctr"/>
            <a:r>
              <a:rPr lang="ru-RU" sz="4400" b="1" cap="none" dirty="0" smtClean="0"/>
              <a:t>Земля вращается вокруг солнца</a:t>
            </a:r>
            <a:endParaRPr lang="ru-RU" sz="4400" b="1" cap="none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6" b="10396"/>
          <a:stretch>
            <a:fillRect/>
          </a:stretch>
        </p:blipFill>
        <p:spPr>
          <a:xfrm>
            <a:off x="475012" y="628744"/>
            <a:ext cx="3965449" cy="55258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Люди долго не могли расстаться с заблуждением, что Солнце вращается вокруг Земли.</a:t>
            </a:r>
          </a:p>
          <a:p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Только в 16-17 веках благодаря выдающимся астрономам Николаю Копернику, Галилео Галилею и Иоганну Кеплеру люди поверили, что Земля вращается вокруг Солнца.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87556" y="6495393"/>
            <a:ext cx="147145" cy="14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72652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" r="2153"/>
          <a:stretch>
            <a:fillRect/>
          </a:stretch>
        </p:blipFill>
        <p:spPr>
          <a:xfrm rot="16200000">
            <a:off x="1109455" y="-767355"/>
            <a:ext cx="4889084" cy="6812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86603" y="199902"/>
            <a:ext cx="4974770" cy="2475084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	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 Солнечной системе есть только одна звезда, вокруг которой вращаются все планеты, - это Солнце.</a:t>
            </a:r>
          </a:p>
          <a:p>
            <a:pPr algn="just"/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	Уже миллиарды лет Солнце светит, выделяя огромную энергию и излучая тепло. Благодаря этому существует жизнь на нашей планете.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868" y="5209753"/>
            <a:ext cx="5976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Солнце – это звезда</a:t>
            </a:r>
            <a:endParaRPr lang="ru-RU" sz="4000" b="1" dirty="0"/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70087" y="6495708"/>
            <a:ext cx="191286" cy="19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694482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0962" y="192029"/>
            <a:ext cx="8534400" cy="1330458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 smtClean="0"/>
              <a:t>Солнце – не самая большая звезда во Вселенной!</a:t>
            </a:r>
            <a:endParaRPr lang="ru-RU" b="1" cap="none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162" y="1699096"/>
            <a:ext cx="5021538" cy="3295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58" y="1701069"/>
            <a:ext cx="4933950" cy="3293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26558" y="5171089"/>
            <a:ext cx="7809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Солнце огромно только по сравнению с планетами. А если сравнивать со многими другими звездам, наше Солнце – звезда небольшая.</a:t>
            </a:r>
            <a:endParaRPr lang="ru-RU" dirty="0"/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70614" y="6546432"/>
            <a:ext cx="190699" cy="19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40993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8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2095" y="914400"/>
            <a:ext cx="6019800" cy="877614"/>
          </a:xfrm>
        </p:spPr>
        <p:txBody>
          <a:bodyPr>
            <a:normAutofit fontScale="90000"/>
          </a:bodyPr>
          <a:lstStyle/>
          <a:p>
            <a:r>
              <a:rPr lang="ru-RU" sz="5400" b="1" cap="none" dirty="0" smtClean="0"/>
              <a:t>Свет звезд</a:t>
            </a:r>
            <a:endParaRPr lang="ru-RU" sz="5400" b="1" cap="none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" r="2153"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02095" y="3084786"/>
            <a:ext cx="6021388" cy="2401614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Даже в самый лучший телескоп люди могут увидеть только далекое прошлое звезды. Звезды находятся так далеко от нас, что свет от них идет к нам сотни и сотни тысяч лет. И не просто лет, а световых лет!</a:t>
            </a:r>
          </a:p>
          <a:p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Солнечному лучу (от самой близкой для нас звезды) потребуется 8 минут 20 секунд, чтобы проделать путь от Солнца до Земли. 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12495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248" y="285612"/>
            <a:ext cx="4457001" cy="1270054"/>
          </a:xfrm>
        </p:spPr>
        <p:txBody>
          <a:bodyPr>
            <a:noAutofit/>
          </a:bodyPr>
          <a:lstStyle/>
          <a:p>
            <a:pPr algn="ctr"/>
            <a:r>
              <a:rPr lang="ru-RU" b="1" cap="none" dirty="0" smtClean="0"/>
              <a:t>С Земли нельзя рассмотреть Луну со всех сторон.</a:t>
            </a:r>
            <a:endParaRPr lang="ru-RU" b="1" cap="none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2" b="7922"/>
          <a:stretch>
            <a:fillRect/>
          </a:stretch>
        </p:blipFill>
        <p:spPr>
          <a:xfrm rot="16200000">
            <a:off x="1134877" y="980831"/>
            <a:ext cx="2921740" cy="4071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0041" y="4510446"/>
            <a:ext cx="4457001" cy="3757380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Луна всегда повернута к Земле одной стороной. Так происходит потому, что она совершает поворот вокруг своей оси и вокруг Земли за одинаковое время – около 29 дней. Впервые земляне увидели фотографии обратной стороны Луны в 1959 году. Их выполнила автоматическая межпланетная станция «Луна </a:t>
            </a:r>
            <a:r>
              <a:rPr lang="ru-RU" sz="1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ru-RU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1», отправленная в космос нашей страной.</a:t>
            </a:r>
            <a:endParaRPr lang="ru-RU" sz="1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222" y="1555666"/>
            <a:ext cx="5129046" cy="2965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412828" y="285612"/>
            <a:ext cx="5423338" cy="117532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11200" b="1" cap="none" dirty="0" smtClean="0"/>
              <a:t>Следы, оставленные на поверхности Луны, </a:t>
            </a:r>
            <a:br>
              <a:rPr lang="ru-RU" sz="11200" b="1" cap="none" dirty="0" smtClean="0"/>
            </a:br>
            <a:r>
              <a:rPr lang="ru-RU" sz="11200" b="1" cap="none" dirty="0" smtClean="0"/>
              <a:t>не исчезают.</a:t>
            </a:r>
            <a:endParaRPr lang="ru-RU" sz="11200" b="1" cap="none" dirty="0"/>
          </a:p>
        </p:txBody>
      </p:sp>
      <p:sp>
        <p:nvSpPr>
          <p:cNvPr id="8" name="TextBox 7"/>
          <p:cNvSpPr txBox="1"/>
          <p:nvPr/>
        </p:nvSpPr>
        <p:spPr>
          <a:xfrm>
            <a:off x="5812222" y="4615684"/>
            <a:ext cx="5423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 Луне нет ни воды, ни ветра, ни пыли, на нее не влияет атмосфера, поэтому кратеры лунных вулканов и следы от столкновений с другими небесными телами сохраняются на ее поверхности.</a:t>
            </a:r>
            <a:endParaRPr lang="ru-RU" sz="1400" dirty="0"/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4375" y="6389136"/>
            <a:ext cx="205746" cy="205746"/>
          </a:xfrm>
          <a:prstGeom prst="rect">
            <a:avLst/>
          </a:prstGeom>
        </p:spPr>
      </p:pic>
      <p:pic>
        <p:nvPicPr>
          <p:cNvPr id="9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782096" y="6389136"/>
            <a:ext cx="219801" cy="21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31751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2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74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05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Сектор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392</TotalTime>
  <Words>754</Words>
  <Application>Microsoft Office PowerPoint</Application>
  <PresentationFormat>Широкоэкранный</PresentationFormat>
  <Paragraphs>42</Paragraphs>
  <Slides>15</Slides>
  <Notes>0</Notes>
  <HiddenSlides>0</HiddenSlides>
  <MMClips>15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Century Gothic</vt:lpstr>
      <vt:lpstr>Wingdings 3</vt:lpstr>
      <vt:lpstr>Сектор</vt:lpstr>
      <vt:lpstr>Юные покорители космоса</vt:lpstr>
      <vt:lpstr>В Солнечной системе  8 планет</vt:lpstr>
      <vt:lpstr>Планеты Солнечной системы, кроме Земли,  носят имена богов.</vt:lpstr>
      <vt:lpstr>Планеты Солнечной системы вращаются в разные стороны</vt:lpstr>
      <vt:lpstr>Земля вращается вокруг солнца</vt:lpstr>
      <vt:lpstr>Презентация PowerPoint</vt:lpstr>
      <vt:lpstr>Солнце – не самая большая звезда во Вселенной!</vt:lpstr>
      <vt:lpstr>Свет звезд</vt:lpstr>
      <vt:lpstr>С Земли нельзя рассмотреть Луну со всех сторон.</vt:lpstr>
      <vt:lpstr>Сатурн мог бы всплыть, оказавшись в океане воды.</vt:lpstr>
      <vt:lpstr>Уран – очень холодная планета</vt:lpstr>
      <vt:lpstr>Презентация PowerPoint</vt:lpstr>
      <vt:lpstr>На Юпитере больше 300 лет бушует ураган</vt:lpstr>
      <vt:lpstr>Презентация PowerPoint</vt:lpstr>
      <vt:lpstr>Использованы материалы: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Владимир</cp:lastModifiedBy>
  <cp:revision>103</cp:revision>
  <dcterms:created xsi:type="dcterms:W3CDTF">2021-04-02T09:04:23Z</dcterms:created>
  <dcterms:modified xsi:type="dcterms:W3CDTF">2021-04-04T07:13:18Z</dcterms:modified>
</cp:coreProperties>
</file>