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2800" dirty="0" err="1" smtClean="0">
                <a:solidFill>
                  <a:schemeClr val="tx2">
                    <a:lumMod val="50000"/>
                  </a:schemeClr>
                </a:solidFill>
              </a:rPr>
              <a:t>Морозас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 Наталья </a:t>
            </a:r>
            <a:r>
              <a:rPr lang="ru-RU" sz="2800" dirty="0" err="1" smtClean="0">
                <a:solidFill>
                  <a:schemeClr val="tx2">
                    <a:lumMod val="50000"/>
                  </a:schemeClr>
                </a:solidFill>
              </a:rPr>
              <a:t>Витаутасовна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Музыкальный руководитель</a:t>
            </a:r>
            <a:b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МДОАУ № 151  «Детский </a:t>
            </a:r>
            <a:r>
              <a:rPr lang="ru-RU" sz="2800" dirty="0" err="1" smtClean="0">
                <a:solidFill>
                  <a:schemeClr val="tx2">
                    <a:lumMod val="50000"/>
                  </a:schemeClr>
                </a:solidFill>
              </a:rPr>
              <a:t>сад«Солнышко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» </a:t>
            </a:r>
            <a:r>
              <a:rPr lang="ru-RU" sz="2800" dirty="0" err="1" smtClean="0">
                <a:solidFill>
                  <a:schemeClr val="tx2">
                    <a:lumMod val="50000"/>
                  </a:schemeClr>
                </a:solidFill>
              </a:rPr>
              <a:t>г.Орска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»</a:t>
            </a:r>
            <a:endParaRPr lang="ru-RU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5809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«Музыкальный наш зал  сказкой зимнею стал»</a:t>
            </a:r>
            <a:endParaRPr lang="ru-RU" dirty="0"/>
          </a:p>
        </p:txBody>
      </p:sp>
      <p:pic>
        <p:nvPicPr>
          <p:cNvPr id="1026" name="Picture 2" descr="C:\Users\151-Сад\Desktop\фото призент\IMG_20211220_1459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16832"/>
            <a:ext cx="7632847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1315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«Снеговики спешат на елку»</a:t>
            </a:r>
            <a:endParaRPr lang="ru-RU" dirty="0"/>
          </a:p>
        </p:txBody>
      </p:sp>
      <p:pic>
        <p:nvPicPr>
          <p:cNvPr id="2050" name="Picture 2" descr="C:\Users\151-Сад\Desktop\фото призент\IMG_20211220_1500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6752"/>
            <a:ext cx="4248472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151-Сад\Desktop\фото призент\IMG_20211220_1500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196752"/>
            <a:ext cx="4427984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358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58424"/>
          </a:xfrm>
        </p:spPr>
        <p:txBody>
          <a:bodyPr/>
          <a:lstStyle/>
          <a:p>
            <a:r>
              <a:rPr lang="ru-RU" dirty="0" smtClean="0"/>
              <a:t>Встречаем год Тигренка!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151-Сад\Desktop\фото призент\IMG_20211221_1311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4032448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151-Сад\Desktop\фото призент\IMG_20211222_1114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052736"/>
            <a:ext cx="3507854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151-Сад\Desktop\фото призент\IMG_20211222_08303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783106"/>
            <a:ext cx="3603308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1126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151-Сад\Desktop\фото призент\IMG_20211221_1311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8439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151-Сад\Desktop\фото призент\IMG_20211222_0737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86462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151-Сад\Desktop\фото призент\IMG_20211222_0738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69224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151-Сад\Desktop\фото призент\IMG_20211222_0739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90500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18</TotalTime>
  <Words>21</Words>
  <Application>Microsoft Office PowerPoint</Application>
  <PresentationFormat>Экран (4:3)</PresentationFormat>
  <Paragraphs>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Волна</vt:lpstr>
      <vt:lpstr>Морозас Наталья Витаутасовна Музыкальный руководитель МДОАУ № 151  «Детский сад«Солнышко» г.Орска»</vt:lpstr>
      <vt:lpstr>«Музыкальный наш зал  сказкой зимнею стал»</vt:lpstr>
      <vt:lpstr>«Снеговики спешат на елку»</vt:lpstr>
      <vt:lpstr>Встречаем год Тигренка!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Морозас Наталья Витаутасовна Музыкальный руководитель МДОАУ № 151  «Детский сад«Солнышко» г.Орска»</dc:title>
  <dc:creator>151-Сад</dc:creator>
  <cp:lastModifiedBy>151-Сад</cp:lastModifiedBy>
  <cp:revision>3</cp:revision>
  <dcterms:created xsi:type="dcterms:W3CDTF">2021-12-24T07:41:52Z</dcterms:created>
  <dcterms:modified xsi:type="dcterms:W3CDTF">2021-12-24T08:12:06Z</dcterms:modified>
</cp:coreProperties>
</file>