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7" r:id="rId3"/>
    <p:sldId id="275" r:id="rId4"/>
    <p:sldId id="276" r:id="rId5"/>
    <p:sldId id="282" r:id="rId6"/>
    <p:sldId id="261" r:id="rId7"/>
    <p:sldId id="279" r:id="rId8"/>
    <p:sldId id="280" r:id="rId9"/>
    <p:sldId id="265" r:id="rId10"/>
    <p:sldId id="262" r:id="rId11"/>
    <p:sldId id="281" r:id="rId12"/>
    <p:sldId id="285" r:id="rId13"/>
    <p:sldId id="272" r:id="rId14"/>
    <p:sldId id="264" r:id="rId15"/>
    <p:sldId id="278" r:id="rId16"/>
    <p:sldId id="286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скусство задавать вопросы - презентация онлайн"/>
          <p:cNvPicPr/>
          <p:nvPr/>
        </p:nvPicPr>
        <p:blipFill>
          <a:blip r:embed="rId2"/>
          <a:srcRect t="16274" r="2672" b="5567"/>
          <a:stretch>
            <a:fillRect/>
          </a:stretch>
        </p:blipFill>
        <p:spPr bwMode="auto">
          <a:xfrm>
            <a:off x="683568" y="1695686"/>
            <a:ext cx="45085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716016" y="867106"/>
            <a:ext cx="4186238" cy="475775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 БЛУМА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76710" y="5301699"/>
            <a:ext cx="3358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Коклюшина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Викторовна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548681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120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7" y="357188"/>
            <a:ext cx="5000661" cy="5967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Грань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«Придумай»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Активизация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мыслительной деятельности, анализ и оценка полученных знаний. Вопросы этой категории подразумевают творческие задания, которые содержат в себе элемент предположения, вымысла.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Например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Придумай, свою версию …..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1232272">
            <a:off x="5930199" y="1461368"/>
            <a:ext cx="2451281" cy="898400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Придумай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migrant-mobile.com/wp-content/uploads/2021/01/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57562"/>
            <a:ext cx="3752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720840"/>
            <a:ext cx="4500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Развитие эмоциональной стороны личности. Вопросы категории дают ребенку возможность выразить свое личное отношение, основываясь на личном опыте. Вопросам этого блока желательно добавлять эмоциональную окраску. То есть, сконцентрировать внимание на ощущениях и чувствах детей, его эмоциях, которые вызваны названной темой.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«Как плохо, что (когда…»,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«Мне очень понравилось , потому что …»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642918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«Поделись»</a:t>
            </a:r>
            <a:endParaRPr lang="ru-RU" sz="28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3786182" y="714356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rot="20969407">
            <a:off x="563395" y="1551733"/>
            <a:ext cx="2214546" cy="8984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Поделись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-a.d-cd.net/9GAAAgMRxuA-1920.jpg"/>
          <p:cNvPicPr/>
          <p:nvPr/>
        </p:nvPicPr>
        <p:blipFill>
          <a:blip r:embed="rId2" cstate="print"/>
          <a:srcRect l="13573" t="5724" r="14681" b="7407"/>
          <a:stretch>
            <a:fillRect/>
          </a:stretch>
        </p:blipFill>
        <p:spPr bwMode="auto">
          <a:xfrm>
            <a:off x="285720" y="3214686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b33/000ceffa-4095a05a/hello_html_3e92607d.jpg"/>
          <p:cNvPicPr/>
          <p:nvPr/>
        </p:nvPicPr>
        <p:blipFill>
          <a:blip r:embed="rId2"/>
          <a:srcRect l="21498" t="26923" r="3502" b="7525"/>
          <a:stretch>
            <a:fillRect/>
          </a:stretch>
        </p:blipFill>
        <p:spPr bwMode="auto">
          <a:xfrm>
            <a:off x="357158" y="2214554"/>
            <a:ext cx="84296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85723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Совет.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 на гранях кубика можно варьировать по своему желанию. Важно только, чтобы они затрагивали все стороны заданной темы.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8429684" cy="5967434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 детей среднего 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грани кубика могут быть перефразированы, но также затрагивать и познавательную,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эмоциональную стороны личности.</a:t>
            </a:r>
          </a:p>
          <a:p>
            <a:pPr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назвать   грани фигуры так: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 есть ребёнку нужно назвать форму, цвет,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предмета или просто назвать явление);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указать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 и различия с уже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знакомыми предметами или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процессами);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ассоциацию (ребенок 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назвать то, с чем у него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ассоциируется тот или иной 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 или явление);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</a:t>
            </a:r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(как сделан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из чего состоит);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показывают,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применить предмет);</a:t>
            </a:r>
          </a:p>
          <a:p>
            <a:pPr lvl="0" fontAlgn="base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оценку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перечисляют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 </a:t>
            </a:r>
          </a:p>
          <a:p>
            <a:pPr lvl="0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рассматриваемого).</a:t>
            </a:r>
          </a:p>
          <a:p>
            <a:endParaRPr lang="ru-RU" dirty="0"/>
          </a:p>
        </p:txBody>
      </p:sp>
      <p:sp>
        <p:nvSpPr>
          <p:cNvPr id="3074" name="AutoShape 2" descr="https://shareslide.ru/img/thumbs/4bfd6d5a99bc00223788ad870a89378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User\Desktop\4bfd6d5a99bc00223788ad870a893785-800x.jpg"/>
          <p:cNvPicPr/>
          <p:nvPr/>
        </p:nvPicPr>
        <p:blipFill>
          <a:blip r:embed="rId2"/>
          <a:srcRect l="4000" t="13833" r="875" b="9833"/>
          <a:stretch>
            <a:fillRect/>
          </a:stretch>
        </p:blipFill>
        <p:spPr bwMode="auto">
          <a:xfrm>
            <a:off x="4143372" y="1928802"/>
            <a:ext cx="4738690" cy="45767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8429625" cy="200025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Использование приема «Кубик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только на первый взгляд кажется трудным. Но практика показывает, что прием очень нравиться детям, они быстро осваивают технику его использования.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7" y="2071678"/>
            <a:ext cx="3714777" cy="4252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Расскажи мне, и я забуду</a:t>
            </a: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Покажи мне, и я запомню</a:t>
            </a:r>
          </a:p>
          <a:p>
            <a:pPr>
              <a:buNone/>
            </a:pPr>
            <a:r>
              <a:rPr lang="ru-RU" sz="4100" i="1" dirty="0" smtClean="0">
                <a:solidFill>
                  <a:srgbClr val="0070C0"/>
                </a:solidFill>
                <a:latin typeface="Times New Roman" pitchFamily="18" charset="0"/>
                <a:cs typeface="Andalus" pitchFamily="18" charset="-78"/>
              </a:rPr>
              <a:t>Вовлеки меня, и я научусь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(китайская мудрость)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368893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8581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 на каждый вопрос кубика помогает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педагогу не только выявить уровень познавательной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активности воспитанников, но и сделать вывод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эмоциональной составляющей занятия,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прояснить аспекты темы, которые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вызывают затруднения у детей</a:t>
            </a:r>
            <a:endParaRPr lang="ru-RU" sz="2000" dirty="0"/>
          </a:p>
        </p:txBody>
      </p:sp>
      <p:pic>
        <p:nvPicPr>
          <p:cNvPr id="5" name="Рисунок 4" descr="C:\Users\User\Desktop\20220128_103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9835">
            <a:off x="4211817" y="3884346"/>
            <a:ext cx="1690550" cy="191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503">
            <a:off x="6047125" y="1247254"/>
            <a:ext cx="2337287" cy="3116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392">
            <a:off x="1187160" y="2669748"/>
            <a:ext cx="2565740" cy="34209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4993"/>
            <a:ext cx="3075806" cy="4101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487316" cy="46497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olsen.ru/wp-content/uploads/2021/06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</a:rPr>
              <a:t>Цель мастер-класса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 smtClean="0"/>
              <a:t>познакомить </a:t>
            </a:r>
            <a:r>
              <a:rPr lang="ru-RU" dirty="0"/>
              <a:t>педагогов с приемом «Кубик </a:t>
            </a:r>
            <a:r>
              <a:rPr lang="ru-RU" dirty="0" err="1"/>
              <a:t>Блума</a:t>
            </a:r>
            <a:r>
              <a:rPr lang="ru-RU" dirty="0"/>
              <a:t>» как метод речевого развития дошкольников старшего возраста.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Задачи </a:t>
            </a:r>
            <a:r>
              <a:rPr lang="ru-RU" b="1" u="sng" dirty="0">
                <a:solidFill>
                  <a:srgbClr val="0070C0"/>
                </a:solidFill>
              </a:rPr>
              <a:t>мастер- класса</a:t>
            </a:r>
            <a:r>
              <a:rPr lang="ru-RU" b="1" u="sng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Актуализировать и обобщить имеющиеся у участников знания по данному вопросу, стимулировать их интеллектуальный и творческий потенциал.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75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6bc/0006f813-8d0c2fb7/img25.jpg"/>
          <p:cNvPicPr>
            <a:picLocks noChangeAspect="1" noChangeArrowheads="1"/>
          </p:cNvPicPr>
          <p:nvPr/>
        </p:nvPicPr>
        <p:blipFill>
          <a:blip r:embed="rId2"/>
          <a:srcRect l="16267" t="14652" r="16545" b="10347"/>
          <a:stretch>
            <a:fillRect/>
          </a:stretch>
        </p:blipFill>
        <p:spPr bwMode="auto">
          <a:xfrm>
            <a:off x="467329" y="3170781"/>
            <a:ext cx="3763862" cy="30867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785795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9" name="Рисунок 8" descr="https://ds04.infourok.ru/uploads/ex/04cd/0014290c-5dcb6e5c/img1.jpg"/>
          <p:cNvPicPr/>
          <p:nvPr/>
        </p:nvPicPr>
        <p:blipFill>
          <a:blip r:embed="rId3"/>
          <a:srcRect l="66844" t="44580" r="14408" b="13115"/>
          <a:stretch>
            <a:fillRect/>
          </a:stretch>
        </p:blipFill>
        <p:spPr bwMode="auto">
          <a:xfrm>
            <a:off x="6072198" y="357166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28604"/>
            <a:ext cx="650084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Цели современного образования,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обозначенные в ФГОС, заточены 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«учить не науке, а учить учиться».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как развивать в ребенке навыки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критического мышления? Какие приемы и технологии использовать?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786190"/>
            <a:ext cx="44291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 один из популярных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приемов технологии критического мышления, разработанных американским ученым и психологом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Бенджамином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Блумом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 называется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«Кубик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642918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представляет собой объёмную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(можно бумажную, тканевую)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фигуру, на гранях которой написаны слова,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являющиеся отправной точкой для ответа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назови, почему, объясни, предложи, поделись, придум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ай</a:t>
            </a:r>
          </a:p>
          <a:p>
            <a:pPr>
              <a:buNone/>
            </a:pPr>
            <a:r>
              <a:rPr lang="ru-RU" sz="2000" b="1" u="sng" dirty="0" smtClean="0"/>
              <a:t> </a:t>
            </a:r>
            <a:endParaRPr lang="ru-RU" sz="2000" dirty="0"/>
          </a:p>
        </p:txBody>
      </p:sp>
      <p:pic>
        <p:nvPicPr>
          <p:cNvPr id="8" name="Рисунок 7" descr="C:\Users\User\AppData\Local\Microsoft\Windows\INetCache\Content.Word\20220128_103048.jpg"/>
          <p:cNvPicPr/>
          <p:nvPr/>
        </p:nvPicPr>
        <p:blipFill>
          <a:blip r:embed="rId2" cstate="print"/>
          <a:srcRect l="1441" t="2564" r="2882"/>
          <a:stretch>
            <a:fillRect/>
          </a:stretch>
        </p:blipFill>
        <p:spPr bwMode="auto">
          <a:xfrm rot="21065950">
            <a:off x="4608214" y="3273933"/>
            <a:ext cx="28098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20220128_103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9835">
            <a:off x="1413675" y="3616493"/>
            <a:ext cx="2390183" cy="25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"/>
            <a:ext cx="84296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 кубиком строится следующим образом: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Формулируется тема и круг вопросов, которые будут обсуждаться на занятии.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Ребенок бросает кубик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отвечает на вопрос темы, начинающийся с того слова, которое выпало на грани. Если ответ даётся неполный, то другие дети могут его дополнить и исправить.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357430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23">
            <a:off x="4860031" y="2859537"/>
            <a:ext cx="2547871" cy="3397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6" r="55704" b="5388"/>
          <a:stretch/>
        </p:blipFill>
        <p:spPr>
          <a:xfrm>
            <a:off x="1403648" y="3259399"/>
            <a:ext cx="2664267" cy="2777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1" y="357188"/>
            <a:ext cx="8501122" cy="6143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работе с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помощью методики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решаются следующие задачи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«Назови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 воспроизведение знаний. Это самые простые вопросы. Ребёнку предлагается просто назвать предмет, явление, термин и т. д.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 - назови кто главный герой…..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-  назови кто написал рассказ …….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блок можно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разнообразить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вариативными заданиями,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 помогают проверить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самые общие знания по теме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714612" y="1357298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bipbap.ru/wp-content/uploads/2017/11/555be864b1ba58ffb845a47b489830104aa65d03-640x400.jpg"/>
          <p:cNvPicPr/>
          <p:nvPr/>
        </p:nvPicPr>
        <p:blipFill>
          <a:blip r:embed="rId2"/>
          <a:srcRect l="29688" r="-1719" b="16000"/>
          <a:stretch>
            <a:fillRect/>
          </a:stretch>
        </p:blipFill>
        <p:spPr bwMode="auto">
          <a:xfrm>
            <a:off x="4572001" y="3714752"/>
            <a:ext cx="421484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643050"/>
            <a:ext cx="50006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умения видеть и формулировать причинно-следственные связи, то есть описать процессы, которые происходят с указанным предметом, явлением.</a:t>
            </a: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Почему……</a:t>
            </a:r>
          </a:p>
        </p:txBody>
      </p:sp>
      <p:sp>
        <p:nvSpPr>
          <p:cNvPr id="3" name="Блок-схема: узел 2"/>
          <p:cNvSpPr/>
          <p:nvPr/>
        </p:nvSpPr>
        <p:spPr>
          <a:xfrm>
            <a:off x="2786050" y="1142984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9162" y="1000108"/>
            <a:ext cx="297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«Почему» 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 rot="20119244">
            <a:off x="6030757" y="4766067"/>
            <a:ext cx="2525432" cy="103833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rot="1232272">
            <a:off x="5802222" y="3217405"/>
            <a:ext cx="2214546" cy="8984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pbs.twimg.com/profile_images/567760354055163905/iXlNhdz_.png"/>
          <p:cNvPicPr/>
          <p:nvPr/>
        </p:nvPicPr>
        <p:blipFill>
          <a:blip r:embed="rId2"/>
          <a:srcRect r="8217" b="6655"/>
          <a:stretch>
            <a:fillRect/>
          </a:stretch>
        </p:blipFill>
        <p:spPr bwMode="auto">
          <a:xfrm>
            <a:off x="6072198" y="428604"/>
            <a:ext cx="2733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2428860" y="714356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500174"/>
            <a:ext cx="5286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Развитие мышления. Это вопросы уточняющие. Они помогают увидеть проблему в разных аспектах и сфокусировать внимание на всех сторонах заданной проблемы.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Дополнительные фразы, которые помогут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сформулировать вопросы этого блока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Объясни, как ….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Объясни, почему …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Объясни, ты действительно думаешь, что…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Объясни, ты уверен, что ….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714356"/>
            <a:ext cx="3851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«Объясни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5" name="Овальная выноска 4"/>
          <p:cNvSpPr/>
          <p:nvPr/>
        </p:nvSpPr>
        <p:spPr>
          <a:xfrm rot="20449171">
            <a:off x="372933" y="1645770"/>
            <a:ext cx="2214546" cy="898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.pinimg.com/originals/7b/9b/b6/7b9bb61a04e879b5ef7ad6544ff0cb47.jpg"/>
          <p:cNvPicPr/>
          <p:nvPr/>
        </p:nvPicPr>
        <p:blipFill>
          <a:blip r:embed="rId2"/>
          <a:srcRect l="2083" t="18812" r="2431" b="17162"/>
          <a:stretch>
            <a:fillRect/>
          </a:stretch>
        </p:blipFill>
        <p:spPr bwMode="auto">
          <a:xfrm>
            <a:off x="357158" y="3357562"/>
            <a:ext cx="292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57188"/>
            <a:ext cx="8501122" cy="5967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Грань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«Предложи»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Умение применить полученные знания на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практике. Ребенок может предложить свои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идеи, и объяснить, решить какие-либо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ситуаций.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Предложи, как бы ты поступил….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Предложи, как можно….. </a:t>
            </a:r>
          </a:p>
          <a:p>
            <a:endParaRPr lang="ru-RU" sz="2400" dirty="0"/>
          </a:p>
        </p:txBody>
      </p:sp>
      <p:pic>
        <p:nvPicPr>
          <p:cNvPr id="5" name="Рисунок 4" descr="https://img2.freepng.ru/20180316/yyw/kisspng-smiley-emoticon-computer-icons-clip-art-emoticon-smile-5aabc44b5269e2.4697502415212063473376.jpg"/>
          <p:cNvPicPr/>
          <p:nvPr/>
        </p:nvPicPr>
        <p:blipFill>
          <a:blip r:embed="rId2"/>
          <a:srcRect l="20919" r="20690" b="625"/>
          <a:stretch>
            <a:fillRect/>
          </a:stretch>
        </p:blipFill>
        <p:spPr bwMode="auto">
          <a:xfrm>
            <a:off x="5572132" y="3214686"/>
            <a:ext cx="31432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 rot="20969407">
            <a:off x="490538" y="1679187"/>
            <a:ext cx="2383640" cy="8984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857232"/>
            <a:ext cx="457200" cy="457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782</TotalTime>
  <Words>276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Использование приема «Кубик Блума» только на первый взгляд кажется трудным. Но практика показывает, что прием очень нравиться детям, они быстро осваивают технику его использования.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9  муниципального образования Тимашевский район</dc:title>
  <dc:creator>Admin</dc:creator>
  <cp:lastModifiedBy>МДОАУ №120</cp:lastModifiedBy>
  <cp:revision>85</cp:revision>
  <dcterms:created xsi:type="dcterms:W3CDTF">2022-01-23T16:02:37Z</dcterms:created>
  <dcterms:modified xsi:type="dcterms:W3CDTF">2022-12-08T07:22:10Z</dcterms:modified>
</cp:coreProperties>
</file>