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57" r:id="rId4"/>
    <p:sldId id="293" r:id="rId5"/>
    <p:sldId id="292" r:id="rId6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4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90" y="-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4D7B-28A4-4194-9824-E0A477956873}" type="datetimeFigureOut">
              <a:rPr lang="x-none" smtClean="0"/>
              <a:pPr/>
              <a:t>22.01.2024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549A-477F-483B-BF3B-8636D9076E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School building, educational institution with front yard, trees and grass  lawn. 2803083 Vector Art at Vecteezy">
            <a:extLst>
              <a:ext uri="{FF2B5EF4-FFF2-40B4-BE49-F238E27FC236}">
                <a16:creationId xmlns="" xmlns:a16="http://schemas.microsoft.com/office/drawing/2014/main" id="{756E7ABF-5CCE-4A23-A727-55153224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16A731C1-56DE-4855-8074-E75EEDE95AE5}"/>
              </a:ext>
            </a:extLst>
          </p:cNvPr>
          <p:cNvGrpSpPr/>
          <p:nvPr/>
        </p:nvGrpSpPr>
        <p:grpSpPr>
          <a:xfrm>
            <a:off x="808522" y="150924"/>
            <a:ext cx="8229600" cy="5832629"/>
            <a:chOff x="1307607" y="150920"/>
            <a:chExt cx="7428020" cy="5832629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7B8FAD2D-45CA-4251-BDD3-DE76E8605EEC}"/>
                </a:ext>
              </a:extLst>
            </p:cNvPr>
            <p:cNvGrpSpPr/>
            <p:nvPr/>
          </p:nvGrpSpPr>
          <p:grpSpPr>
            <a:xfrm>
              <a:off x="1307607" y="150920"/>
              <a:ext cx="7428020" cy="5832629"/>
              <a:chOff x="1307607" y="150920"/>
              <a:chExt cx="7428020" cy="5832629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="" xmlns:a16="http://schemas.microsoft.com/office/drawing/2014/main" id="{E7A86401-77E2-453C-B053-6A23171F4ABA}"/>
                  </a:ext>
                </a:extLst>
              </p:cNvPr>
              <p:cNvGrpSpPr/>
              <p:nvPr/>
            </p:nvGrpSpPr>
            <p:grpSpPr>
              <a:xfrm>
                <a:off x="1307607" y="150920"/>
                <a:ext cx="7428020" cy="5832629"/>
                <a:chOff x="1307607" y="150920"/>
                <a:chExt cx="7428020" cy="5832629"/>
              </a:xfrm>
            </p:grpSpPr>
            <p:pic>
              <p:nvPicPr>
                <p:cNvPr id="1044" name="Picture 20" descr="Клипарт шоп (69 фото) » Рисунки для срисовки и не только">
                  <a:extLst>
                    <a:ext uri="{FF2B5EF4-FFF2-40B4-BE49-F238E27FC236}">
                      <a16:creationId xmlns="" xmlns:a16="http://schemas.microsoft.com/office/drawing/2014/main" id="{438627D7-6868-4B05-936B-38DF7B0DEF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7607" y="150920"/>
                  <a:ext cx="7428020" cy="58326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Прямоугольник 4">
                  <a:extLst>
                    <a:ext uri="{FF2B5EF4-FFF2-40B4-BE49-F238E27FC236}">
                      <a16:creationId xmlns="" xmlns:a16="http://schemas.microsoft.com/office/drawing/2014/main" id="{0575D01A-972A-43F0-BB36-97DF233494F6}"/>
                    </a:ext>
                  </a:extLst>
                </p:cNvPr>
                <p:cNvSpPr/>
                <p:nvPr/>
              </p:nvSpPr>
              <p:spPr>
                <a:xfrm>
                  <a:off x="3222595" y="1012054"/>
                  <a:ext cx="3568822" cy="42612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B1252F02-34C6-4147-AA58-98A7E96A2986}"/>
                  </a:ext>
                </a:extLst>
              </p:cNvPr>
              <p:cNvSpPr/>
              <p:nvPr/>
            </p:nvSpPr>
            <p:spPr>
              <a:xfrm rot="479733">
                <a:off x="5843274" y="3269108"/>
                <a:ext cx="644602" cy="3018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46E4A76-5A6B-405A-ACDC-E801D72EC6D7}"/>
                </a:ext>
              </a:extLst>
            </p:cNvPr>
            <p:cNvSpPr txBox="1"/>
            <p:nvPr/>
          </p:nvSpPr>
          <p:spPr>
            <a:xfrm rot="483450">
              <a:off x="5712475" y="3291589"/>
              <a:ext cx="92339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ОТКРЫТО</a:t>
              </a:r>
              <a:endParaRPr lang="x-none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DCCD963-9ADD-4BBE-B637-67B8AE915897}"/>
              </a:ext>
            </a:extLst>
          </p:cNvPr>
          <p:cNvSpPr/>
          <p:nvPr/>
        </p:nvSpPr>
        <p:spPr>
          <a:xfrm>
            <a:off x="1337912" y="6025705"/>
            <a:ext cx="7238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ИГРА НА ЛИПУЧКАХ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45A5391-1028-400D-9090-467E7B65FA6A}"/>
              </a:ext>
            </a:extLst>
          </p:cNvPr>
          <p:cNvSpPr/>
          <p:nvPr/>
        </p:nvSpPr>
        <p:spPr>
          <a:xfrm>
            <a:off x="3012708" y="838285"/>
            <a:ext cx="39367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где продается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143" y="4"/>
            <a:ext cx="794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Дидактическая игра для детей 5-7 лет</a:t>
            </a:r>
            <a:endParaRPr lang="ru-RU" sz="32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128" y="5342023"/>
            <a:ext cx="402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Клоченко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Галина Павловна МДОАУ «Детский сад № 102»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63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очка\Desktop\image-19-01-24-04-43.jpeg"/>
          <p:cNvPicPr>
            <a:picLocks noChangeAspect="1" noChangeArrowheads="1"/>
          </p:cNvPicPr>
          <p:nvPr/>
        </p:nvPicPr>
        <p:blipFill>
          <a:blip r:embed="rId2"/>
          <a:srcRect l="8993" b="10841"/>
          <a:stretch>
            <a:fillRect/>
          </a:stretch>
        </p:blipFill>
        <p:spPr bwMode="auto">
          <a:xfrm rot="16200000">
            <a:off x="1974091" y="-1223839"/>
            <a:ext cx="6143373" cy="9139719"/>
          </a:xfrm>
          <a:prstGeom prst="rect">
            <a:avLst/>
          </a:prstGeom>
          <a:noFill/>
        </p:spPr>
      </p:pic>
      <p:grpSp>
        <p:nvGrpSpPr>
          <p:cNvPr id="3" name="docshapegroup42"/>
          <p:cNvGrpSpPr>
            <a:grpSpLocks/>
          </p:cNvGrpSpPr>
          <p:nvPr/>
        </p:nvGrpSpPr>
        <p:grpSpPr bwMode="auto">
          <a:xfrm flipH="1">
            <a:off x="250257" y="3965607"/>
            <a:ext cx="2512194" cy="2435191"/>
            <a:chOff x="843" y="299"/>
            <a:chExt cx="10525" cy="11388"/>
          </a:xfrm>
        </p:grpSpPr>
        <p:sp>
          <p:nvSpPr>
            <p:cNvPr id="4" name="docshape43"/>
            <p:cNvSpPr>
              <a:spLocks/>
            </p:cNvSpPr>
            <p:nvPr/>
          </p:nvSpPr>
          <p:spPr bwMode="auto">
            <a:xfrm>
              <a:off x="1219" y="3867"/>
              <a:ext cx="1045" cy="3915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73" y="1"/>
                </a:cxn>
                <a:cxn ang="0">
                  <a:pos x="39" y="17"/>
                </a:cxn>
                <a:cxn ang="0">
                  <a:pos x="14" y="44"/>
                </a:cxn>
                <a:cxn ang="0">
                  <a:pos x="0" y="78"/>
                </a:cxn>
                <a:cxn ang="0">
                  <a:pos x="1" y="116"/>
                </a:cxn>
                <a:cxn ang="0">
                  <a:pos x="858" y="3841"/>
                </a:cxn>
                <a:cxn ang="0">
                  <a:pos x="892" y="3894"/>
                </a:cxn>
                <a:cxn ang="0">
                  <a:pos x="950" y="3915"/>
                </a:cxn>
                <a:cxn ang="0">
                  <a:pos x="958" y="3915"/>
                </a:cxn>
                <a:cxn ang="0">
                  <a:pos x="1031" y="3870"/>
                </a:cxn>
                <a:cxn ang="0">
                  <a:pos x="1045" y="3836"/>
                </a:cxn>
                <a:cxn ang="0">
                  <a:pos x="1044" y="3798"/>
                </a:cxn>
                <a:cxn ang="0">
                  <a:pos x="188" y="73"/>
                </a:cxn>
                <a:cxn ang="0">
                  <a:pos x="172" y="38"/>
                </a:cxn>
                <a:cxn ang="0">
                  <a:pos x="145" y="13"/>
                </a:cxn>
                <a:cxn ang="0">
                  <a:pos x="111" y="0"/>
                </a:cxn>
              </a:cxnLst>
              <a:rect l="0" t="0" r="r" b="b"/>
              <a:pathLst>
                <a:path w="1045" h="3915">
                  <a:moveTo>
                    <a:pt x="111" y="0"/>
                  </a:moveTo>
                  <a:lnTo>
                    <a:pt x="73" y="1"/>
                  </a:lnTo>
                  <a:lnTo>
                    <a:pt x="39" y="17"/>
                  </a:lnTo>
                  <a:lnTo>
                    <a:pt x="14" y="44"/>
                  </a:lnTo>
                  <a:lnTo>
                    <a:pt x="0" y="78"/>
                  </a:lnTo>
                  <a:lnTo>
                    <a:pt x="1" y="116"/>
                  </a:lnTo>
                  <a:lnTo>
                    <a:pt x="858" y="3841"/>
                  </a:lnTo>
                  <a:lnTo>
                    <a:pt x="892" y="3894"/>
                  </a:lnTo>
                  <a:lnTo>
                    <a:pt x="950" y="3915"/>
                  </a:lnTo>
                  <a:lnTo>
                    <a:pt x="958" y="3915"/>
                  </a:lnTo>
                  <a:lnTo>
                    <a:pt x="1031" y="3870"/>
                  </a:lnTo>
                  <a:lnTo>
                    <a:pt x="1045" y="3836"/>
                  </a:lnTo>
                  <a:lnTo>
                    <a:pt x="1044" y="3798"/>
                  </a:lnTo>
                  <a:lnTo>
                    <a:pt x="188" y="73"/>
                  </a:lnTo>
                  <a:lnTo>
                    <a:pt x="172" y="38"/>
                  </a:lnTo>
                  <a:lnTo>
                    <a:pt x="145" y="1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docshape44"/>
            <p:cNvSpPr>
              <a:spLocks/>
            </p:cNvSpPr>
            <p:nvPr/>
          </p:nvSpPr>
          <p:spPr bwMode="auto">
            <a:xfrm>
              <a:off x="10775" y="2406"/>
              <a:ext cx="592" cy="592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17" y="10"/>
                </a:cxn>
                <a:cxn ang="0">
                  <a:pos x="146" y="40"/>
                </a:cxn>
                <a:cxn ang="0">
                  <a:pos x="86" y="87"/>
                </a:cxn>
                <a:cxn ang="0">
                  <a:pos x="40" y="146"/>
                </a:cxn>
                <a:cxn ang="0">
                  <a:pos x="10" y="217"/>
                </a:cxn>
                <a:cxn ang="0">
                  <a:pos x="0" y="296"/>
                </a:cxn>
                <a:cxn ang="0">
                  <a:pos x="10" y="375"/>
                </a:cxn>
                <a:cxn ang="0">
                  <a:pos x="40" y="445"/>
                </a:cxn>
                <a:cxn ang="0">
                  <a:pos x="86" y="505"/>
                </a:cxn>
                <a:cxn ang="0">
                  <a:pos x="146" y="551"/>
                </a:cxn>
                <a:cxn ang="0">
                  <a:pos x="217" y="581"/>
                </a:cxn>
                <a:cxn ang="0">
                  <a:pos x="296" y="592"/>
                </a:cxn>
                <a:cxn ang="0">
                  <a:pos x="374" y="581"/>
                </a:cxn>
                <a:cxn ang="0">
                  <a:pos x="445" y="551"/>
                </a:cxn>
                <a:cxn ang="0">
                  <a:pos x="505" y="505"/>
                </a:cxn>
                <a:cxn ang="0">
                  <a:pos x="551" y="445"/>
                </a:cxn>
                <a:cxn ang="0">
                  <a:pos x="581" y="375"/>
                </a:cxn>
                <a:cxn ang="0">
                  <a:pos x="592" y="296"/>
                </a:cxn>
                <a:cxn ang="0">
                  <a:pos x="581" y="217"/>
                </a:cxn>
                <a:cxn ang="0">
                  <a:pos x="551" y="146"/>
                </a:cxn>
                <a:cxn ang="0">
                  <a:pos x="505" y="87"/>
                </a:cxn>
                <a:cxn ang="0">
                  <a:pos x="445" y="40"/>
                </a:cxn>
                <a:cxn ang="0">
                  <a:pos x="374" y="10"/>
                </a:cxn>
                <a:cxn ang="0">
                  <a:pos x="296" y="0"/>
                </a:cxn>
              </a:cxnLst>
              <a:rect l="0" t="0" r="r" b="b"/>
              <a:pathLst>
                <a:path w="592" h="592">
                  <a:moveTo>
                    <a:pt x="296" y="0"/>
                  </a:moveTo>
                  <a:lnTo>
                    <a:pt x="217" y="10"/>
                  </a:lnTo>
                  <a:lnTo>
                    <a:pt x="146" y="40"/>
                  </a:lnTo>
                  <a:lnTo>
                    <a:pt x="86" y="87"/>
                  </a:lnTo>
                  <a:lnTo>
                    <a:pt x="40" y="146"/>
                  </a:lnTo>
                  <a:lnTo>
                    <a:pt x="10" y="217"/>
                  </a:lnTo>
                  <a:lnTo>
                    <a:pt x="0" y="296"/>
                  </a:lnTo>
                  <a:lnTo>
                    <a:pt x="10" y="375"/>
                  </a:lnTo>
                  <a:lnTo>
                    <a:pt x="40" y="445"/>
                  </a:lnTo>
                  <a:lnTo>
                    <a:pt x="86" y="505"/>
                  </a:lnTo>
                  <a:lnTo>
                    <a:pt x="146" y="551"/>
                  </a:lnTo>
                  <a:lnTo>
                    <a:pt x="217" y="581"/>
                  </a:lnTo>
                  <a:lnTo>
                    <a:pt x="296" y="592"/>
                  </a:lnTo>
                  <a:lnTo>
                    <a:pt x="374" y="581"/>
                  </a:lnTo>
                  <a:lnTo>
                    <a:pt x="445" y="551"/>
                  </a:lnTo>
                  <a:lnTo>
                    <a:pt x="505" y="505"/>
                  </a:lnTo>
                  <a:lnTo>
                    <a:pt x="551" y="445"/>
                  </a:lnTo>
                  <a:lnTo>
                    <a:pt x="581" y="375"/>
                  </a:lnTo>
                  <a:lnTo>
                    <a:pt x="592" y="296"/>
                  </a:lnTo>
                  <a:lnTo>
                    <a:pt x="581" y="217"/>
                  </a:lnTo>
                  <a:lnTo>
                    <a:pt x="551" y="146"/>
                  </a:lnTo>
                  <a:lnTo>
                    <a:pt x="505" y="87"/>
                  </a:lnTo>
                  <a:lnTo>
                    <a:pt x="445" y="40"/>
                  </a:lnTo>
                  <a:lnTo>
                    <a:pt x="374" y="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4140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docshape45"/>
            <p:cNvSpPr>
              <a:spLocks/>
            </p:cNvSpPr>
            <p:nvPr/>
          </p:nvSpPr>
          <p:spPr bwMode="auto">
            <a:xfrm>
              <a:off x="2247" y="2568"/>
              <a:ext cx="8975" cy="7836"/>
            </a:xfrm>
            <a:custGeom>
              <a:avLst/>
              <a:gdLst/>
              <a:ahLst/>
              <a:cxnLst>
                <a:cxn ang="0">
                  <a:pos x="8552" y="0"/>
                </a:cxn>
                <a:cxn ang="0">
                  <a:pos x="8422" y="22"/>
                </a:cxn>
                <a:cxn ang="0">
                  <a:pos x="8295" y="84"/>
                </a:cxn>
                <a:cxn ang="0">
                  <a:pos x="8178" y="180"/>
                </a:cxn>
                <a:cxn ang="0">
                  <a:pos x="8079" y="304"/>
                </a:cxn>
                <a:cxn ang="0">
                  <a:pos x="8005" y="450"/>
                </a:cxn>
                <a:cxn ang="0">
                  <a:pos x="6235" y="5140"/>
                </a:cxn>
                <a:cxn ang="0">
                  <a:pos x="6201" y="5300"/>
                </a:cxn>
                <a:cxn ang="0">
                  <a:pos x="6183" y="5473"/>
                </a:cxn>
                <a:cxn ang="0">
                  <a:pos x="6183" y="5647"/>
                </a:cxn>
                <a:cxn ang="0">
                  <a:pos x="6201" y="5809"/>
                </a:cxn>
                <a:cxn ang="0">
                  <a:pos x="6609" y="7360"/>
                </a:cxn>
                <a:cxn ang="0">
                  <a:pos x="6607" y="7468"/>
                </a:cxn>
                <a:cxn ang="0">
                  <a:pos x="6504" y="7545"/>
                </a:cxn>
                <a:cxn ang="0">
                  <a:pos x="143" y="7549"/>
                </a:cxn>
                <a:cxn ang="0">
                  <a:pos x="42" y="7591"/>
                </a:cxn>
                <a:cxn ang="0">
                  <a:pos x="0" y="7692"/>
                </a:cxn>
                <a:cxn ang="0">
                  <a:pos x="42" y="7793"/>
                </a:cxn>
                <a:cxn ang="0">
                  <a:pos x="143" y="7835"/>
                </a:cxn>
                <a:cxn ang="0">
                  <a:pos x="6549" y="7828"/>
                </a:cxn>
                <a:cxn ang="0">
                  <a:pos x="6701" y="7774"/>
                </a:cxn>
                <a:cxn ang="0">
                  <a:pos x="6818" y="7671"/>
                </a:cxn>
                <a:cxn ang="0">
                  <a:pos x="6888" y="7531"/>
                </a:cxn>
                <a:cxn ang="0">
                  <a:pos x="6901" y="7370"/>
                </a:cxn>
                <a:cxn ang="0">
                  <a:pos x="6494" y="5809"/>
                </a:cxn>
                <a:cxn ang="0">
                  <a:pos x="6471" y="5660"/>
                </a:cxn>
                <a:cxn ang="0">
                  <a:pos x="6469" y="5487"/>
                </a:cxn>
                <a:cxn ang="0">
                  <a:pos x="6488" y="5316"/>
                </a:cxn>
                <a:cxn ang="0">
                  <a:pos x="6527" y="5170"/>
                </a:cxn>
                <a:cxn ang="0">
                  <a:pos x="8316" y="466"/>
                </a:cxn>
                <a:cxn ang="0">
                  <a:pos x="8435" y="336"/>
                </a:cxn>
                <a:cxn ang="0">
                  <a:pos x="8552" y="286"/>
                </a:cxn>
                <a:cxn ang="0">
                  <a:pos x="8886" y="275"/>
                </a:cxn>
                <a:cxn ang="0">
                  <a:pos x="8963" y="199"/>
                </a:cxn>
                <a:cxn ang="0">
                  <a:pos x="8963" y="87"/>
                </a:cxn>
                <a:cxn ang="0">
                  <a:pos x="8886" y="11"/>
                </a:cxn>
              </a:cxnLst>
              <a:rect l="0" t="0" r="r" b="b"/>
              <a:pathLst>
                <a:path w="8975" h="7836">
                  <a:moveTo>
                    <a:pt x="8831" y="0"/>
                  </a:moveTo>
                  <a:lnTo>
                    <a:pt x="8552" y="0"/>
                  </a:lnTo>
                  <a:lnTo>
                    <a:pt x="8487" y="5"/>
                  </a:lnTo>
                  <a:lnTo>
                    <a:pt x="8422" y="22"/>
                  </a:lnTo>
                  <a:lnTo>
                    <a:pt x="8358" y="48"/>
                  </a:lnTo>
                  <a:lnTo>
                    <a:pt x="8295" y="84"/>
                  </a:lnTo>
                  <a:lnTo>
                    <a:pt x="8235" y="128"/>
                  </a:lnTo>
                  <a:lnTo>
                    <a:pt x="8178" y="180"/>
                  </a:lnTo>
                  <a:lnTo>
                    <a:pt x="8126" y="239"/>
                  </a:lnTo>
                  <a:lnTo>
                    <a:pt x="8079" y="304"/>
                  </a:lnTo>
                  <a:lnTo>
                    <a:pt x="8038" y="375"/>
                  </a:lnTo>
                  <a:lnTo>
                    <a:pt x="8005" y="450"/>
                  </a:lnTo>
                  <a:lnTo>
                    <a:pt x="6259" y="5069"/>
                  </a:lnTo>
                  <a:lnTo>
                    <a:pt x="6235" y="5140"/>
                  </a:lnTo>
                  <a:lnTo>
                    <a:pt x="6216" y="5217"/>
                  </a:lnTo>
                  <a:lnTo>
                    <a:pt x="6201" y="5300"/>
                  </a:lnTo>
                  <a:lnTo>
                    <a:pt x="6190" y="5385"/>
                  </a:lnTo>
                  <a:lnTo>
                    <a:pt x="6183" y="5473"/>
                  </a:lnTo>
                  <a:lnTo>
                    <a:pt x="6181" y="5561"/>
                  </a:lnTo>
                  <a:lnTo>
                    <a:pt x="6183" y="5647"/>
                  </a:lnTo>
                  <a:lnTo>
                    <a:pt x="6190" y="5730"/>
                  </a:lnTo>
                  <a:lnTo>
                    <a:pt x="6201" y="5809"/>
                  </a:lnTo>
                  <a:lnTo>
                    <a:pt x="6217" y="5883"/>
                  </a:lnTo>
                  <a:lnTo>
                    <a:pt x="6609" y="7360"/>
                  </a:lnTo>
                  <a:lnTo>
                    <a:pt x="6616" y="7399"/>
                  </a:lnTo>
                  <a:lnTo>
                    <a:pt x="6607" y="7468"/>
                  </a:lnTo>
                  <a:lnTo>
                    <a:pt x="6568" y="7519"/>
                  </a:lnTo>
                  <a:lnTo>
                    <a:pt x="6504" y="7545"/>
                  </a:lnTo>
                  <a:lnTo>
                    <a:pt x="6464" y="7549"/>
                  </a:lnTo>
                  <a:lnTo>
                    <a:pt x="143" y="7549"/>
                  </a:lnTo>
                  <a:lnTo>
                    <a:pt x="87" y="7560"/>
                  </a:lnTo>
                  <a:lnTo>
                    <a:pt x="42" y="7591"/>
                  </a:lnTo>
                  <a:lnTo>
                    <a:pt x="11" y="7636"/>
                  </a:lnTo>
                  <a:lnTo>
                    <a:pt x="0" y="7692"/>
                  </a:lnTo>
                  <a:lnTo>
                    <a:pt x="11" y="7748"/>
                  </a:lnTo>
                  <a:lnTo>
                    <a:pt x="42" y="7793"/>
                  </a:lnTo>
                  <a:lnTo>
                    <a:pt x="87" y="7824"/>
                  </a:lnTo>
                  <a:lnTo>
                    <a:pt x="143" y="7835"/>
                  </a:lnTo>
                  <a:lnTo>
                    <a:pt x="6464" y="7835"/>
                  </a:lnTo>
                  <a:lnTo>
                    <a:pt x="6549" y="7828"/>
                  </a:lnTo>
                  <a:lnTo>
                    <a:pt x="6628" y="7808"/>
                  </a:lnTo>
                  <a:lnTo>
                    <a:pt x="6701" y="7774"/>
                  </a:lnTo>
                  <a:lnTo>
                    <a:pt x="6764" y="7728"/>
                  </a:lnTo>
                  <a:lnTo>
                    <a:pt x="6818" y="7671"/>
                  </a:lnTo>
                  <a:lnTo>
                    <a:pt x="6860" y="7604"/>
                  </a:lnTo>
                  <a:lnTo>
                    <a:pt x="6888" y="7531"/>
                  </a:lnTo>
                  <a:lnTo>
                    <a:pt x="6901" y="7452"/>
                  </a:lnTo>
                  <a:lnTo>
                    <a:pt x="6901" y="7370"/>
                  </a:lnTo>
                  <a:lnTo>
                    <a:pt x="6886" y="7286"/>
                  </a:lnTo>
                  <a:lnTo>
                    <a:pt x="6494" y="5809"/>
                  </a:lnTo>
                  <a:lnTo>
                    <a:pt x="6480" y="5739"/>
                  </a:lnTo>
                  <a:lnTo>
                    <a:pt x="6471" y="5660"/>
                  </a:lnTo>
                  <a:lnTo>
                    <a:pt x="6467" y="5575"/>
                  </a:lnTo>
                  <a:lnTo>
                    <a:pt x="6469" y="5487"/>
                  </a:lnTo>
                  <a:lnTo>
                    <a:pt x="6476" y="5400"/>
                  </a:lnTo>
                  <a:lnTo>
                    <a:pt x="6488" y="5316"/>
                  </a:lnTo>
                  <a:lnTo>
                    <a:pt x="6505" y="5238"/>
                  </a:lnTo>
                  <a:lnTo>
                    <a:pt x="6527" y="5170"/>
                  </a:lnTo>
                  <a:lnTo>
                    <a:pt x="8273" y="551"/>
                  </a:lnTo>
                  <a:lnTo>
                    <a:pt x="8316" y="466"/>
                  </a:lnTo>
                  <a:lnTo>
                    <a:pt x="8372" y="393"/>
                  </a:lnTo>
                  <a:lnTo>
                    <a:pt x="8435" y="336"/>
                  </a:lnTo>
                  <a:lnTo>
                    <a:pt x="8497" y="299"/>
                  </a:lnTo>
                  <a:lnTo>
                    <a:pt x="8552" y="286"/>
                  </a:lnTo>
                  <a:lnTo>
                    <a:pt x="8831" y="286"/>
                  </a:lnTo>
                  <a:lnTo>
                    <a:pt x="8886" y="275"/>
                  </a:lnTo>
                  <a:lnTo>
                    <a:pt x="8932" y="244"/>
                  </a:lnTo>
                  <a:lnTo>
                    <a:pt x="8963" y="199"/>
                  </a:lnTo>
                  <a:lnTo>
                    <a:pt x="8974" y="143"/>
                  </a:lnTo>
                  <a:lnTo>
                    <a:pt x="8963" y="87"/>
                  </a:lnTo>
                  <a:lnTo>
                    <a:pt x="8932" y="42"/>
                  </a:lnTo>
                  <a:lnTo>
                    <a:pt x="8886" y="11"/>
                  </a:lnTo>
                  <a:lnTo>
                    <a:pt x="8831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docshape46"/>
            <p:cNvSpPr>
              <a:spLocks/>
            </p:cNvSpPr>
            <p:nvPr/>
          </p:nvSpPr>
          <p:spPr bwMode="auto">
            <a:xfrm>
              <a:off x="2266" y="2568"/>
              <a:ext cx="8784" cy="7664"/>
            </a:xfrm>
            <a:custGeom>
              <a:avLst/>
              <a:gdLst/>
              <a:ahLst/>
              <a:cxnLst>
                <a:cxn ang="0">
                  <a:pos x="8438" y="0"/>
                </a:cxn>
                <a:cxn ang="0">
                  <a:pos x="8314" y="24"/>
                </a:cxn>
                <a:cxn ang="0">
                  <a:pos x="8193" y="93"/>
                </a:cxn>
                <a:cxn ang="0">
                  <a:pos x="8083" y="197"/>
                </a:cxn>
                <a:cxn ang="0">
                  <a:pos x="7995" y="327"/>
                </a:cxn>
                <a:cxn ang="0">
                  <a:pos x="6216" y="5019"/>
                </a:cxn>
                <a:cxn ang="0">
                  <a:pos x="6176" y="5158"/>
                </a:cxn>
                <a:cxn ang="0">
                  <a:pos x="6151" y="5317"/>
                </a:cxn>
                <a:cxn ang="0">
                  <a:pos x="6142" y="5484"/>
                </a:cxn>
                <a:cxn ang="0">
                  <a:pos x="6149" y="5644"/>
                </a:cxn>
                <a:cxn ang="0">
                  <a:pos x="6174" y="5787"/>
                </a:cxn>
                <a:cxn ang="0">
                  <a:pos x="6561" y="7301"/>
                </a:cxn>
                <a:cxn ang="0">
                  <a:pos x="6483" y="7483"/>
                </a:cxn>
                <a:cxn ang="0">
                  <a:pos x="6330" y="7530"/>
                </a:cxn>
                <a:cxn ang="0">
                  <a:pos x="40" y="7535"/>
                </a:cxn>
                <a:cxn ang="0">
                  <a:pos x="5" y="7571"/>
                </a:cxn>
                <a:cxn ang="0">
                  <a:pos x="5" y="7623"/>
                </a:cxn>
                <a:cxn ang="0">
                  <a:pos x="40" y="7658"/>
                </a:cxn>
                <a:cxn ang="0">
                  <a:pos x="6330" y="7663"/>
                </a:cxn>
                <a:cxn ang="0">
                  <a:pos x="6498" y="7629"/>
                </a:cxn>
                <a:cxn ang="0">
                  <a:pos x="6625" y="7529"/>
                </a:cxn>
                <a:cxn ang="0">
                  <a:pos x="6690" y="7382"/>
                </a:cxn>
                <a:cxn ang="0">
                  <a:pos x="6681" y="7210"/>
                </a:cxn>
                <a:cxn ang="0">
                  <a:pos x="6290" y="5686"/>
                </a:cxn>
                <a:cxn ang="0">
                  <a:pos x="6276" y="5532"/>
                </a:cxn>
                <a:cxn ang="0">
                  <a:pos x="6281" y="5366"/>
                </a:cxn>
                <a:cxn ang="0">
                  <a:pos x="6302" y="5205"/>
                </a:cxn>
                <a:cxn ang="0">
                  <a:pos x="6341" y="5067"/>
                </a:cxn>
                <a:cxn ang="0">
                  <a:pos x="8120" y="376"/>
                </a:cxn>
                <a:cxn ang="0">
                  <a:pos x="8213" y="252"/>
                </a:cxn>
                <a:cxn ang="0">
                  <a:pos x="8325" y="166"/>
                </a:cxn>
                <a:cxn ang="0">
                  <a:pos x="8438" y="133"/>
                </a:cxn>
                <a:cxn ang="0">
                  <a:pos x="8742" y="128"/>
                </a:cxn>
                <a:cxn ang="0">
                  <a:pos x="8778" y="93"/>
                </a:cxn>
                <a:cxn ang="0">
                  <a:pos x="8778" y="41"/>
                </a:cxn>
                <a:cxn ang="0">
                  <a:pos x="8742" y="5"/>
                </a:cxn>
              </a:cxnLst>
              <a:rect l="0" t="0" r="r" b="b"/>
              <a:pathLst>
                <a:path w="8784" h="7664">
                  <a:moveTo>
                    <a:pt x="8716" y="0"/>
                  </a:moveTo>
                  <a:lnTo>
                    <a:pt x="8438" y="0"/>
                  </a:lnTo>
                  <a:lnTo>
                    <a:pt x="8377" y="6"/>
                  </a:lnTo>
                  <a:lnTo>
                    <a:pt x="8314" y="24"/>
                  </a:lnTo>
                  <a:lnTo>
                    <a:pt x="8253" y="54"/>
                  </a:lnTo>
                  <a:lnTo>
                    <a:pt x="8193" y="93"/>
                  </a:lnTo>
                  <a:lnTo>
                    <a:pt x="8136" y="141"/>
                  </a:lnTo>
                  <a:lnTo>
                    <a:pt x="8083" y="197"/>
                  </a:lnTo>
                  <a:lnTo>
                    <a:pt x="8036" y="259"/>
                  </a:lnTo>
                  <a:lnTo>
                    <a:pt x="7995" y="327"/>
                  </a:lnTo>
                  <a:lnTo>
                    <a:pt x="7962" y="400"/>
                  </a:lnTo>
                  <a:lnTo>
                    <a:pt x="6216" y="5019"/>
                  </a:lnTo>
                  <a:lnTo>
                    <a:pt x="6194" y="5086"/>
                  </a:lnTo>
                  <a:lnTo>
                    <a:pt x="6176" y="5158"/>
                  </a:lnTo>
                  <a:lnTo>
                    <a:pt x="6161" y="5236"/>
                  </a:lnTo>
                  <a:lnTo>
                    <a:pt x="6151" y="5317"/>
                  </a:lnTo>
                  <a:lnTo>
                    <a:pt x="6144" y="5400"/>
                  </a:lnTo>
                  <a:lnTo>
                    <a:pt x="6142" y="5484"/>
                  </a:lnTo>
                  <a:lnTo>
                    <a:pt x="6144" y="5565"/>
                  </a:lnTo>
                  <a:lnTo>
                    <a:pt x="6149" y="5644"/>
                  </a:lnTo>
                  <a:lnTo>
                    <a:pt x="6160" y="5719"/>
                  </a:lnTo>
                  <a:lnTo>
                    <a:pt x="6174" y="5787"/>
                  </a:lnTo>
                  <a:lnTo>
                    <a:pt x="6552" y="7244"/>
                  </a:lnTo>
                  <a:lnTo>
                    <a:pt x="6561" y="7301"/>
                  </a:lnTo>
                  <a:lnTo>
                    <a:pt x="6544" y="7404"/>
                  </a:lnTo>
                  <a:lnTo>
                    <a:pt x="6483" y="7483"/>
                  </a:lnTo>
                  <a:lnTo>
                    <a:pt x="6388" y="7524"/>
                  </a:lnTo>
                  <a:lnTo>
                    <a:pt x="6330" y="7530"/>
                  </a:lnTo>
                  <a:lnTo>
                    <a:pt x="66" y="7530"/>
                  </a:lnTo>
                  <a:lnTo>
                    <a:pt x="40" y="7535"/>
                  </a:lnTo>
                  <a:lnTo>
                    <a:pt x="19" y="7549"/>
                  </a:lnTo>
                  <a:lnTo>
                    <a:pt x="5" y="7571"/>
                  </a:lnTo>
                  <a:lnTo>
                    <a:pt x="0" y="7597"/>
                  </a:lnTo>
                  <a:lnTo>
                    <a:pt x="5" y="7623"/>
                  </a:lnTo>
                  <a:lnTo>
                    <a:pt x="19" y="7644"/>
                  </a:lnTo>
                  <a:lnTo>
                    <a:pt x="40" y="7658"/>
                  </a:lnTo>
                  <a:lnTo>
                    <a:pt x="66" y="7663"/>
                  </a:lnTo>
                  <a:lnTo>
                    <a:pt x="6330" y="7663"/>
                  </a:lnTo>
                  <a:lnTo>
                    <a:pt x="6419" y="7655"/>
                  </a:lnTo>
                  <a:lnTo>
                    <a:pt x="6498" y="7629"/>
                  </a:lnTo>
                  <a:lnTo>
                    <a:pt x="6568" y="7587"/>
                  </a:lnTo>
                  <a:lnTo>
                    <a:pt x="6625" y="7529"/>
                  </a:lnTo>
                  <a:lnTo>
                    <a:pt x="6666" y="7459"/>
                  </a:lnTo>
                  <a:lnTo>
                    <a:pt x="6690" y="7382"/>
                  </a:lnTo>
                  <a:lnTo>
                    <a:pt x="6695" y="7298"/>
                  </a:lnTo>
                  <a:lnTo>
                    <a:pt x="6681" y="7210"/>
                  </a:lnTo>
                  <a:lnTo>
                    <a:pt x="6304" y="5753"/>
                  </a:lnTo>
                  <a:lnTo>
                    <a:pt x="6290" y="5686"/>
                  </a:lnTo>
                  <a:lnTo>
                    <a:pt x="6280" y="5611"/>
                  </a:lnTo>
                  <a:lnTo>
                    <a:pt x="6276" y="5532"/>
                  </a:lnTo>
                  <a:lnTo>
                    <a:pt x="6276" y="5449"/>
                  </a:lnTo>
                  <a:lnTo>
                    <a:pt x="6281" y="5366"/>
                  </a:lnTo>
                  <a:lnTo>
                    <a:pt x="6289" y="5284"/>
                  </a:lnTo>
                  <a:lnTo>
                    <a:pt x="6302" y="5205"/>
                  </a:lnTo>
                  <a:lnTo>
                    <a:pt x="6320" y="5132"/>
                  </a:lnTo>
                  <a:lnTo>
                    <a:pt x="6341" y="5067"/>
                  </a:lnTo>
                  <a:lnTo>
                    <a:pt x="8087" y="447"/>
                  </a:lnTo>
                  <a:lnTo>
                    <a:pt x="8120" y="376"/>
                  </a:lnTo>
                  <a:lnTo>
                    <a:pt x="8163" y="311"/>
                  </a:lnTo>
                  <a:lnTo>
                    <a:pt x="8213" y="252"/>
                  </a:lnTo>
                  <a:lnTo>
                    <a:pt x="8267" y="203"/>
                  </a:lnTo>
                  <a:lnTo>
                    <a:pt x="8325" y="166"/>
                  </a:lnTo>
                  <a:lnTo>
                    <a:pt x="8382" y="142"/>
                  </a:lnTo>
                  <a:lnTo>
                    <a:pt x="8438" y="133"/>
                  </a:lnTo>
                  <a:lnTo>
                    <a:pt x="8716" y="133"/>
                  </a:lnTo>
                  <a:lnTo>
                    <a:pt x="8742" y="128"/>
                  </a:lnTo>
                  <a:lnTo>
                    <a:pt x="8763" y="114"/>
                  </a:lnTo>
                  <a:lnTo>
                    <a:pt x="8778" y="93"/>
                  </a:lnTo>
                  <a:lnTo>
                    <a:pt x="8783" y="67"/>
                  </a:lnTo>
                  <a:lnTo>
                    <a:pt x="8778" y="41"/>
                  </a:lnTo>
                  <a:lnTo>
                    <a:pt x="8763" y="19"/>
                  </a:lnTo>
                  <a:lnTo>
                    <a:pt x="8742" y="5"/>
                  </a:lnTo>
                  <a:lnTo>
                    <a:pt x="8716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docshape47"/>
            <p:cNvSpPr>
              <a:spLocks/>
            </p:cNvSpPr>
            <p:nvPr/>
          </p:nvSpPr>
          <p:spPr bwMode="auto">
            <a:xfrm>
              <a:off x="2680" y="10603"/>
              <a:ext cx="944" cy="944"/>
            </a:xfrm>
            <a:custGeom>
              <a:avLst/>
              <a:gdLst/>
              <a:ahLst/>
              <a:cxnLst>
                <a:cxn ang="0">
                  <a:pos x="944" y="472"/>
                </a:cxn>
                <a:cxn ang="0">
                  <a:pos x="938" y="549"/>
                </a:cxn>
                <a:cxn ang="0">
                  <a:pos x="920" y="621"/>
                </a:cxn>
                <a:cxn ang="0">
                  <a:pos x="892" y="689"/>
                </a:cxn>
                <a:cxn ang="0">
                  <a:pos x="853" y="751"/>
                </a:cxn>
                <a:cxn ang="0">
                  <a:pos x="806" y="806"/>
                </a:cxn>
                <a:cxn ang="0">
                  <a:pos x="751" y="853"/>
                </a:cxn>
                <a:cxn ang="0">
                  <a:pos x="689" y="891"/>
                </a:cxn>
                <a:cxn ang="0">
                  <a:pos x="621" y="920"/>
                </a:cxn>
                <a:cxn ang="0">
                  <a:pos x="549" y="938"/>
                </a:cxn>
                <a:cxn ang="0">
                  <a:pos x="472" y="944"/>
                </a:cxn>
                <a:cxn ang="0">
                  <a:pos x="396" y="938"/>
                </a:cxn>
                <a:cxn ang="0">
                  <a:pos x="323" y="920"/>
                </a:cxn>
                <a:cxn ang="0">
                  <a:pos x="255" y="891"/>
                </a:cxn>
                <a:cxn ang="0">
                  <a:pos x="194" y="853"/>
                </a:cxn>
                <a:cxn ang="0">
                  <a:pos x="139" y="806"/>
                </a:cxn>
                <a:cxn ang="0">
                  <a:pos x="92" y="751"/>
                </a:cxn>
                <a:cxn ang="0">
                  <a:pos x="53" y="689"/>
                </a:cxn>
                <a:cxn ang="0">
                  <a:pos x="25" y="621"/>
                </a:cxn>
                <a:cxn ang="0">
                  <a:pos x="7" y="549"/>
                </a:cxn>
                <a:cxn ang="0">
                  <a:pos x="0" y="472"/>
                </a:cxn>
                <a:cxn ang="0">
                  <a:pos x="7" y="396"/>
                </a:cxn>
                <a:cxn ang="0">
                  <a:pos x="25" y="323"/>
                </a:cxn>
                <a:cxn ang="0">
                  <a:pos x="53" y="255"/>
                </a:cxn>
                <a:cxn ang="0">
                  <a:pos x="92" y="194"/>
                </a:cxn>
                <a:cxn ang="0">
                  <a:pos x="139" y="139"/>
                </a:cxn>
                <a:cxn ang="0">
                  <a:pos x="194" y="91"/>
                </a:cxn>
                <a:cxn ang="0">
                  <a:pos x="255" y="53"/>
                </a:cxn>
                <a:cxn ang="0">
                  <a:pos x="323" y="24"/>
                </a:cxn>
                <a:cxn ang="0">
                  <a:pos x="396" y="7"/>
                </a:cxn>
                <a:cxn ang="0">
                  <a:pos x="472" y="0"/>
                </a:cxn>
                <a:cxn ang="0">
                  <a:pos x="549" y="7"/>
                </a:cxn>
                <a:cxn ang="0">
                  <a:pos x="621" y="24"/>
                </a:cxn>
                <a:cxn ang="0">
                  <a:pos x="689" y="53"/>
                </a:cxn>
                <a:cxn ang="0">
                  <a:pos x="751" y="91"/>
                </a:cxn>
                <a:cxn ang="0">
                  <a:pos x="806" y="139"/>
                </a:cxn>
                <a:cxn ang="0">
                  <a:pos x="853" y="194"/>
                </a:cxn>
                <a:cxn ang="0">
                  <a:pos x="892" y="255"/>
                </a:cxn>
                <a:cxn ang="0">
                  <a:pos x="920" y="323"/>
                </a:cxn>
                <a:cxn ang="0">
                  <a:pos x="938" y="396"/>
                </a:cxn>
                <a:cxn ang="0">
                  <a:pos x="944" y="472"/>
                </a:cxn>
              </a:cxnLst>
              <a:rect l="0" t="0" r="r" b="b"/>
              <a:pathLst>
                <a:path w="944" h="944">
                  <a:moveTo>
                    <a:pt x="944" y="472"/>
                  </a:moveTo>
                  <a:lnTo>
                    <a:pt x="938" y="549"/>
                  </a:lnTo>
                  <a:lnTo>
                    <a:pt x="920" y="621"/>
                  </a:lnTo>
                  <a:lnTo>
                    <a:pt x="892" y="689"/>
                  </a:lnTo>
                  <a:lnTo>
                    <a:pt x="853" y="751"/>
                  </a:lnTo>
                  <a:lnTo>
                    <a:pt x="806" y="806"/>
                  </a:lnTo>
                  <a:lnTo>
                    <a:pt x="751" y="853"/>
                  </a:lnTo>
                  <a:lnTo>
                    <a:pt x="689" y="891"/>
                  </a:lnTo>
                  <a:lnTo>
                    <a:pt x="621" y="920"/>
                  </a:lnTo>
                  <a:lnTo>
                    <a:pt x="549" y="938"/>
                  </a:lnTo>
                  <a:lnTo>
                    <a:pt x="472" y="944"/>
                  </a:lnTo>
                  <a:lnTo>
                    <a:pt x="396" y="938"/>
                  </a:lnTo>
                  <a:lnTo>
                    <a:pt x="323" y="920"/>
                  </a:lnTo>
                  <a:lnTo>
                    <a:pt x="255" y="891"/>
                  </a:lnTo>
                  <a:lnTo>
                    <a:pt x="194" y="853"/>
                  </a:lnTo>
                  <a:lnTo>
                    <a:pt x="139" y="806"/>
                  </a:lnTo>
                  <a:lnTo>
                    <a:pt x="92" y="751"/>
                  </a:lnTo>
                  <a:lnTo>
                    <a:pt x="53" y="689"/>
                  </a:lnTo>
                  <a:lnTo>
                    <a:pt x="25" y="621"/>
                  </a:lnTo>
                  <a:lnTo>
                    <a:pt x="7" y="549"/>
                  </a:lnTo>
                  <a:lnTo>
                    <a:pt x="0" y="472"/>
                  </a:lnTo>
                  <a:lnTo>
                    <a:pt x="7" y="396"/>
                  </a:lnTo>
                  <a:lnTo>
                    <a:pt x="25" y="323"/>
                  </a:lnTo>
                  <a:lnTo>
                    <a:pt x="53" y="255"/>
                  </a:lnTo>
                  <a:lnTo>
                    <a:pt x="92" y="194"/>
                  </a:lnTo>
                  <a:lnTo>
                    <a:pt x="139" y="139"/>
                  </a:lnTo>
                  <a:lnTo>
                    <a:pt x="194" y="91"/>
                  </a:lnTo>
                  <a:lnTo>
                    <a:pt x="255" y="53"/>
                  </a:lnTo>
                  <a:lnTo>
                    <a:pt x="323" y="24"/>
                  </a:lnTo>
                  <a:lnTo>
                    <a:pt x="396" y="7"/>
                  </a:lnTo>
                  <a:lnTo>
                    <a:pt x="472" y="0"/>
                  </a:lnTo>
                  <a:lnTo>
                    <a:pt x="549" y="7"/>
                  </a:lnTo>
                  <a:lnTo>
                    <a:pt x="621" y="24"/>
                  </a:lnTo>
                  <a:lnTo>
                    <a:pt x="689" y="53"/>
                  </a:lnTo>
                  <a:lnTo>
                    <a:pt x="751" y="91"/>
                  </a:lnTo>
                  <a:lnTo>
                    <a:pt x="806" y="139"/>
                  </a:lnTo>
                  <a:lnTo>
                    <a:pt x="853" y="194"/>
                  </a:lnTo>
                  <a:lnTo>
                    <a:pt x="892" y="255"/>
                  </a:lnTo>
                  <a:lnTo>
                    <a:pt x="920" y="323"/>
                  </a:lnTo>
                  <a:lnTo>
                    <a:pt x="938" y="396"/>
                  </a:lnTo>
                  <a:lnTo>
                    <a:pt x="944" y="472"/>
                  </a:lnTo>
                  <a:close/>
                </a:path>
              </a:pathLst>
            </a:custGeom>
            <a:noFill/>
            <a:ln w="177800">
              <a:solidFill>
                <a:srgbClr val="4140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docshape48"/>
            <p:cNvSpPr>
              <a:spLocks/>
            </p:cNvSpPr>
            <p:nvPr/>
          </p:nvSpPr>
          <p:spPr bwMode="auto">
            <a:xfrm>
              <a:off x="2947" y="10870"/>
              <a:ext cx="411" cy="41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126" y="16"/>
                </a:cxn>
                <a:cxn ang="0">
                  <a:pos x="60" y="60"/>
                </a:cxn>
                <a:cxn ang="0">
                  <a:pos x="16" y="125"/>
                </a:cxn>
                <a:cxn ang="0">
                  <a:pos x="0" y="205"/>
                </a:cxn>
                <a:cxn ang="0">
                  <a:pos x="16" y="285"/>
                </a:cxn>
                <a:cxn ang="0">
                  <a:pos x="60" y="350"/>
                </a:cxn>
                <a:cxn ang="0">
                  <a:pos x="126" y="394"/>
                </a:cxn>
                <a:cxn ang="0">
                  <a:pos x="205" y="410"/>
                </a:cxn>
                <a:cxn ang="0">
                  <a:pos x="285" y="394"/>
                </a:cxn>
                <a:cxn ang="0">
                  <a:pos x="350" y="350"/>
                </a:cxn>
                <a:cxn ang="0">
                  <a:pos x="394" y="285"/>
                </a:cxn>
                <a:cxn ang="0">
                  <a:pos x="411" y="205"/>
                </a:cxn>
                <a:cxn ang="0">
                  <a:pos x="394" y="125"/>
                </a:cxn>
                <a:cxn ang="0">
                  <a:pos x="350" y="60"/>
                </a:cxn>
                <a:cxn ang="0">
                  <a:pos x="285" y="16"/>
                </a:cxn>
                <a:cxn ang="0">
                  <a:pos x="205" y="0"/>
                </a:cxn>
              </a:cxnLst>
              <a:rect l="0" t="0" r="r" b="b"/>
              <a:pathLst>
                <a:path w="411" h="411">
                  <a:moveTo>
                    <a:pt x="205" y="0"/>
                  </a:moveTo>
                  <a:lnTo>
                    <a:pt x="126" y="16"/>
                  </a:lnTo>
                  <a:lnTo>
                    <a:pt x="60" y="60"/>
                  </a:lnTo>
                  <a:lnTo>
                    <a:pt x="16" y="125"/>
                  </a:lnTo>
                  <a:lnTo>
                    <a:pt x="0" y="205"/>
                  </a:lnTo>
                  <a:lnTo>
                    <a:pt x="16" y="285"/>
                  </a:lnTo>
                  <a:lnTo>
                    <a:pt x="60" y="350"/>
                  </a:lnTo>
                  <a:lnTo>
                    <a:pt x="126" y="394"/>
                  </a:lnTo>
                  <a:lnTo>
                    <a:pt x="205" y="410"/>
                  </a:lnTo>
                  <a:lnTo>
                    <a:pt x="285" y="394"/>
                  </a:lnTo>
                  <a:lnTo>
                    <a:pt x="350" y="350"/>
                  </a:lnTo>
                  <a:lnTo>
                    <a:pt x="394" y="285"/>
                  </a:lnTo>
                  <a:lnTo>
                    <a:pt x="411" y="205"/>
                  </a:lnTo>
                  <a:lnTo>
                    <a:pt x="394" y="125"/>
                  </a:lnTo>
                  <a:lnTo>
                    <a:pt x="350" y="60"/>
                  </a:lnTo>
                  <a:lnTo>
                    <a:pt x="285" y="1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8AA9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docshape49"/>
            <p:cNvSpPr>
              <a:spLocks/>
            </p:cNvSpPr>
            <p:nvPr/>
          </p:nvSpPr>
          <p:spPr bwMode="auto">
            <a:xfrm>
              <a:off x="2480" y="10201"/>
              <a:ext cx="732" cy="952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0" y="0"/>
                </a:cxn>
                <a:cxn ang="0">
                  <a:pos x="0" y="736"/>
                </a:cxn>
                <a:cxn ang="0">
                  <a:pos x="13" y="803"/>
                </a:cxn>
                <a:cxn ang="0">
                  <a:pos x="50" y="861"/>
                </a:cxn>
                <a:cxn ang="0">
                  <a:pos x="105" y="902"/>
                </a:cxn>
                <a:cxn ang="0">
                  <a:pos x="171" y="921"/>
                </a:cxn>
                <a:cxn ang="0">
                  <a:pos x="561" y="951"/>
                </a:cxn>
                <a:cxn ang="0">
                  <a:pos x="627" y="943"/>
                </a:cxn>
                <a:cxn ang="0">
                  <a:pos x="682" y="910"/>
                </a:cxn>
                <a:cxn ang="0">
                  <a:pos x="718" y="859"/>
                </a:cxn>
                <a:cxn ang="0">
                  <a:pos x="732" y="793"/>
                </a:cxn>
                <a:cxn ang="0">
                  <a:pos x="732" y="0"/>
                </a:cxn>
              </a:cxnLst>
              <a:rect l="0" t="0" r="r" b="b"/>
              <a:pathLst>
                <a:path w="732" h="952">
                  <a:moveTo>
                    <a:pt x="732" y="0"/>
                  </a:moveTo>
                  <a:lnTo>
                    <a:pt x="0" y="0"/>
                  </a:lnTo>
                  <a:lnTo>
                    <a:pt x="0" y="736"/>
                  </a:lnTo>
                  <a:lnTo>
                    <a:pt x="13" y="803"/>
                  </a:lnTo>
                  <a:lnTo>
                    <a:pt x="50" y="861"/>
                  </a:lnTo>
                  <a:lnTo>
                    <a:pt x="105" y="902"/>
                  </a:lnTo>
                  <a:lnTo>
                    <a:pt x="171" y="921"/>
                  </a:lnTo>
                  <a:lnTo>
                    <a:pt x="561" y="951"/>
                  </a:lnTo>
                  <a:lnTo>
                    <a:pt x="627" y="943"/>
                  </a:lnTo>
                  <a:lnTo>
                    <a:pt x="682" y="910"/>
                  </a:lnTo>
                  <a:lnTo>
                    <a:pt x="718" y="859"/>
                  </a:lnTo>
                  <a:lnTo>
                    <a:pt x="732" y="793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docshape50"/>
            <p:cNvSpPr>
              <a:spLocks/>
            </p:cNvSpPr>
            <p:nvPr/>
          </p:nvSpPr>
          <p:spPr bwMode="auto">
            <a:xfrm>
              <a:off x="7658" y="10603"/>
              <a:ext cx="944" cy="944"/>
            </a:xfrm>
            <a:custGeom>
              <a:avLst/>
              <a:gdLst/>
              <a:ahLst/>
              <a:cxnLst>
                <a:cxn ang="0">
                  <a:pos x="944" y="472"/>
                </a:cxn>
                <a:cxn ang="0">
                  <a:pos x="938" y="549"/>
                </a:cxn>
                <a:cxn ang="0">
                  <a:pos x="920" y="621"/>
                </a:cxn>
                <a:cxn ang="0">
                  <a:pos x="891" y="689"/>
                </a:cxn>
                <a:cxn ang="0">
                  <a:pos x="853" y="751"/>
                </a:cxn>
                <a:cxn ang="0">
                  <a:pos x="806" y="806"/>
                </a:cxn>
                <a:cxn ang="0">
                  <a:pos x="751" y="853"/>
                </a:cxn>
                <a:cxn ang="0">
                  <a:pos x="689" y="891"/>
                </a:cxn>
                <a:cxn ang="0">
                  <a:pos x="621" y="920"/>
                </a:cxn>
                <a:cxn ang="0">
                  <a:pos x="549" y="938"/>
                </a:cxn>
                <a:cxn ang="0">
                  <a:pos x="472" y="944"/>
                </a:cxn>
                <a:cxn ang="0">
                  <a:pos x="395" y="938"/>
                </a:cxn>
                <a:cxn ang="0">
                  <a:pos x="323" y="920"/>
                </a:cxn>
                <a:cxn ang="0">
                  <a:pos x="255" y="891"/>
                </a:cxn>
                <a:cxn ang="0">
                  <a:pos x="193" y="853"/>
                </a:cxn>
                <a:cxn ang="0">
                  <a:pos x="138" y="806"/>
                </a:cxn>
                <a:cxn ang="0">
                  <a:pos x="91" y="751"/>
                </a:cxn>
                <a:cxn ang="0">
                  <a:pos x="53" y="689"/>
                </a:cxn>
                <a:cxn ang="0">
                  <a:pos x="24" y="621"/>
                </a:cxn>
                <a:cxn ang="0">
                  <a:pos x="6" y="549"/>
                </a:cxn>
                <a:cxn ang="0">
                  <a:pos x="0" y="472"/>
                </a:cxn>
                <a:cxn ang="0">
                  <a:pos x="6" y="396"/>
                </a:cxn>
                <a:cxn ang="0">
                  <a:pos x="24" y="323"/>
                </a:cxn>
                <a:cxn ang="0">
                  <a:pos x="53" y="255"/>
                </a:cxn>
                <a:cxn ang="0">
                  <a:pos x="91" y="194"/>
                </a:cxn>
                <a:cxn ang="0">
                  <a:pos x="138" y="139"/>
                </a:cxn>
                <a:cxn ang="0">
                  <a:pos x="193" y="91"/>
                </a:cxn>
                <a:cxn ang="0">
                  <a:pos x="255" y="53"/>
                </a:cxn>
                <a:cxn ang="0">
                  <a:pos x="323" y="24"/>
                </a:cxn>
                <a:cxn ang="0">
                  <a:pos x="395" y="7"/>
                </a:cxn>
                <a:cxn ang="0">
                  <a:pos x="472" y="0"/>
                </a:cxn>
                <a:cxn ang="0">
                  <a:pos x="549" y="7"/>
                </a:cxn>
                <a:cxn ang="0">
                  <a:pos x="621" y="24"/>
                </a:cxn>
                <a:cxn ang="0">
                  <a:pos x="689" y="53"/>
                </a:cxn>
                <a:cxn ang="0">
                  <a:pos x="751" y="91"/>
                </a:cxn>
                <a:cxn ang="0">
                  <a:pos x="806" y="139"/>
                </a:cxn>
                <a:cxn ang="0">
                  <a:pos x="853" y="194"/>
                </a:cxn>
                <a:cxn ang="0">
                  <a:pos x="891" y="255"/>
                </a:cxn>
                <a:cxn ang="0">
                  <a:pos x="920" y="323"/>
                </a:cxn>
                <a:cxn ang="0">
                  <a:pos x="938" y="396"/>
                </a:cxn>
                <a:cxn ang="0">
                  <a:pos x="944" y="472"/>
                </a:cxn>
              </a:cxnLst>
              <a:rect l="0" t="0" r="r" b="b"/>
              <a:pathLst>
                <a:path w="944" h="944">
                  <a:moveTo>
                    <a:pt x="944" y="472"/>
                  </a:moveTo>
                  <a:lnTo>
                    <a:pt x="938" y="549"/>
                  </a:lnTo>
                  <a:lnTo>
                    <a:pt x="920" y="621"/>
                  </a:lnTo>
                  <a:lnTo>
                    <a:pt x="891" y="689"/>
                  </a:lnTo>
                  <a:lnTo>
                    <a:pt x="853" y="751"/>
                  </a:lnTo>
                  <a:lnTo>
                    <a:pt x="806" y="806"/>
                  </a:lnTo>
                  <a:lnTo>
                    <a:pt x="751" y="853"/>
                  </a:lnTo>
                  <a:lnTo>
                    <a:pt x="689" y="891"/>
                  </a:lnTo>
                  <a:lnTo>
                    <a:pt x="621" y="920"/>
                  </a:lnTo>
                  <a:lnTo>
                    <a:pt x="549" y="938"/>
                  </a:lnTo>
                  <a:lnTo>
                    <a:pt x="472" y="944"/>
                  </a:lnTo>
                  <a:lnTo>
                    <a:pt x="395" y="938"/>
                  </a:lnTo>
                  <a:lnTo>
                    <a:pt x="323" y="920"/>
                  </a:lnTo>
                  <a:lnTo>
                    <a:pt x="255" y="891"/>
                  </a:lnTo>
                  <a:lnTo>
                    <a:pt x="193" y="853"/>
                  </a:lnTo>
                  <a:lnTo>
                    <a:pt x="138" y="806"/>
                  </a:lnTo>
                  <a:lnTo>
                    <a:pt x="91" y="751"/>
                  </a:lnTo>
                  <a:lnTo>
                    <a:pt x="53" y="689"/>
                  </a:lnTo>
                  <a:lnTo>
                    <a:pt x="24" y="621"/>
                  </a:lnTo>
                  <a:lnTo>
                    <a:pt x="6" y="549"/>
                  </a:lnTo>
                  <a:lnTo>
                    <a:pt x="0" y="472"/>
                  </a:lnTo>
                  <a:lnTo>
                    <a:pt x="6" y="396"/>
                  </a:lnTo>
                  <a:lnTo>
                    <a:pt x="24" y="323"/>
                  </a:lnTo>
                  <a:lnTo>
                    <a:pt x="53" y="255"/>
                  </a:lnTo>
                  <a:lnTo>
                    <a:pt x="91" y="194"/>
                  </a:lnTo>
                  <a:lnTo>
                    <a:pt x="138" y="139"/>
                  </a:lnTo>
                  <a:lnTo>
                    <a:pt x="193" y="91"/>
                  </a:lnTo>
                  <a:lnTo>
                    <a:pt x="255" y="53"/>
                  </a:lnTo>
                  <a:lnTo>
                    <a:pt x="323" y="24"/>
                  </a:lnTo>
                  <a:lnTo>
                    <a:pt x="395" y="7"/>
                  </a:lnTo>
                  <a:lnTo>
                    <a:pt x="472" y="0"/>
                  </a:lnTo>
                  <a:lnTo>
                    <a:pt x="549" y="7"/>
                  </a:lnTo>
                  <a:lnTo>
                    <a:pt x="621" y="24"/>
                  </a:lnTo>
                  <a:lnTo>
                    <a:pt x="689" y="53"/>
                  </a:lnTo>
                  <a:lnTo>
                    <a:pt x="751" y="91"/>
                  </a:lnTo>
                  <a:lnTo>
                    <a:pt x="806" y="139"/>
                  </a:lnTo>
                  <a:lnTo>
                    <a:pt x="853" y="194"/>
                  </a:lnTo>
                  <a:lnTo>
                    <a:pt x="891" y="255"/>
                  </a:lnTo>
                  <a:lnTo>
                    <a:pt x="920" y="323"/>
                  </a:lnTo>
                  <a:lnTo>
                    <a:pt x="938" y="396"/>
                  </a:lnTo>
                  <a:lnTo>
                    <a:pt x="944" y="472"/>
                  </a:lnTo>
                  <a:close/>
                </a:path>
              </a:pathLst>
            </a:custGeom>
            <a:noFill/>
            <a:ln w="177800">
              <a:solidFill>
                <a:srgbClr val="4140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docshape51"/>
            <p:cNvSpPr>
              <a:spLocks/>
            </p:cNvSpPr>
            <p:nvPr/>
          </p:nvSpPr>
          <p:spPr bwMode="auto">
            <a:xfrm>
              <a:off x="7924" y="10870"/>
              <a:ext cx="411" cy="41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125" y="16"/>
                </a:cxn>
                <a:cxn ang="0">
                  <a:pos x="60" y="60"/>
                </a:cxn>
                <a:cxn ang="0">
                  <a:pos x="16" y="125"/>
                </a:cxn>
                <a:cxn ang="0">
                  <a:pos x="0" y="205"/>
                </a:cxn>
                <a:cxn ang="0">
                  <a:pos x="16" y="285"/>
                </a:cxn>
                <a:cxn ang="0">
                  <a:pos x="60" y="350"/>
                </a:cxn>
                <a:cxn ang="0">
                  <a:pos x="125" y="394"/>
                </a:cxn>
                <a:cxn ang="0">
                  <a:pos x="205" y="410"/>
                </a:cxn>
                <a:cxn ang="0">
                  <a:pos x="285" y="394"/>
                </a:cxn>
                <a:cxn ang="0">
                  <a:pos x="350" y="350"/>
                </a:cxn>
                <a:cxn ang="0">
                  <a:pos x="394" y="285"/>
                </a:cxn>
                <a:cxn ang="0">
                  <a:pos x="410" y="205"/>
                </a:cxn>
                <a:cxn ang="0">
                  <a:pos x="394" y="125"/>
                </a:cxn>
                <a:cxn ang="0">
                  <a:pos x="350" y="60"/>
                </a:cxn>
                <a:cxn ang="0">
                  <a:pos x="285" y="16"/>
                </a:cxn>
                <a:cxn ang="0">
                  <a:pos x="205" y="0"/>
                </a:cxn>
              </a:cxnLst>
              <a:rect l="0" t="0" r="r" b="b"/>
              <a:pathLst>
                <a:path w="411" h="411">
                  <a:moveTo>
                    <a:pt x="205" y="0"/>
                  </a:moveTo>
                  <a:lnTo>
                    <a:pt x="125" y="16"/>
                  </a:lnTo>
                  <a:lnTo>
                    <a:pt x="60" y="60"/>
                  </a:lnTo>
                  <a:lnTo>
                    <a:pt x="16" y="125"/>
                  </a:lnTo>
                  <a:lnTo>
                    <a:pt x="0" y="205"/>
                  </a:lnTo>
                  <a:lnTo>
                    <a:pt x="16" y="285"/>
                  </a:lnTo>
                  <a:lnTo>
                    <a:pt x="60" y="350"/>
                  </a:lnTo>
                  <a:lnTo>
                    <a:pt x="125" y="394"/>
                  </a:lnTo>
                  <a:lnTo>
                    <a:pt x="205" y="410"/>
                  </a:lnTo>
                  <a:lnTo>
                    <a:pt x="285" y="394"/>
                  </a:lnTo>
                  <a:lnTo>
                    <a:pt x="350" y="350"/>
                  </a:lnTo>
                  <a:lnTo>
                    <a:pt x="394" y="285"/>
                  </a:lnTo>
                  <a:lnTo>
                    <a:pt x="410" y="205"/>
                  </a:lnTo>
                  <a:lnTo>
                    <a:pt x="394" y="125"/>
                  </a:lnTo>
                  <a:lnTo>
                    <a:pt x="350" y="60"/>
                  </a:lnTo>
                  <a:lnTo>
                    <a:pt x="285" y="1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8AA9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docshape52"/>
            <p:cNvSpPr>
              <a:spLocks/>
            </p:cNvSpPr>
            <p:nvPr/>
          </p:nvSpPr>
          <p:spPr bwMode="auto">
            <a:xfrm>
              <a:off x="7458" y="10201"/>
              <a:ext cx="732" cy="908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0" y="0"/>
                </a:cxn>
                <a:cxn ang="0">
                  <a:pos x="0" y="736"/>
                </a:cxn>
                <a:cxn ang="0">
                  <a:pos x="13" y="802"/>
                </a:cxn>
                <a:cxn ang="0">
                  <a:pos x="50" y="857"/>
                </a:cxn>
                <a:cxn ang="0">
                  <a:pos x="105" y="894"/>
                </a:cxn>
                <a:cxn ang="0">
                  <a:pos x="171" y="908"/>
                </a:cxn>
                <a:cxn ang="0">
                  <a:pos x="560" y="908"/>
                </a:cxn>
                <a:cxn ang="0">
                  <a:pos x="626" y="894"/>
                </a:cxn>
                <a:cxn ang="0">
                  <a:pos x="681" y="857"/>
                </a:cxn>
                <a:cxn ang="0">
                  <a:pos x="718" y="802"/>
                </a:cxn>
                <a:cxn ang="0">
                  <a:pos x="732" y="736"/>
                </a:cxn>
                <a:cxn ang="0">
                  <a:pos x="732" y="0"/>
                </a:cxn>
              </a:cxnLst>
              <a:rect l="0" t="0" r="r" b="b"/>
              <a:pathLst>
                <a:path w="732" h="908">
                  <a:moveTo>
                    <a:pt x="732" y="0"/>
                  </a:moveTo>
                  <a:lnTo>
                    <a:pt x="0" y="0"/>
                  </a:lnTo>
                  <a:lnTo>
                    <a:pt x="0" y="736"/>
                  </a:lnTo>
                  <a:lnTo>
                    <a:pt x="13" y="802"/>
                  </a:lnTo>
                  <a:lnTo>
                    <a:pt x="50" y="857"/>
                  </a:lnTo>
                  <a:lnTo>
                    <a:pt x="105" y="894"/>
                  </a:lnTo>
                  <a:lnTo>
                    <a:pt x="171" y="908"/>
                  </a:lnTo>
                  <a:lnTo>
                    <a:pt x="560" y="908"/>
                  </a:lnTo>
                  <a:lnTo>
                    <a:pt x="626" y="894"/>
                  </a:lnTo>
                  <a:lnTo>
                    <a:pt x="681" y="857"/>
                  </a:lnTo>
                  <a:lnTo>
                    <a:pt x="718" y="802"/>
                  </a:lnTo>
                  <a:lnTo>
                    <a:pt x="732" y="736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docshape53"/>
            <p:cNvSpPr>
              <a:spLocks/>
            </p:cNvSpPr>
            <p:nvPr/>
          </p:nvSpPr>
          <p:spPr bwMode="auto">
            <a:xfrm>
              <a:off x="2687" y="3951"/>
              <a:ext cx="641" cy="389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37" y="10"/>
                </a:cxn>
                <a:cxn ang="0">
                  <a:pos x="15" y="29"/>
                </a:cxn>
                <a:cxn ang="0">
                  <a:pos x="2" y="56"/>
                </a:cxn>
                <a:cxn ang="0">
                  <a:pos x="0" y="86"/>
                </a:cxn>
                <a:cxn ang="0">
                  <a:pos x="489" y="3831"/>
                </a:cxn>
                <a:cxn ang="0">
                  <a:pos x="498" y="3857"/>
                </a:cxn>
                <a:cxn ang="0">
                  <a:pos x="515" y="3878"/>
                </a:cxn>
                <a:cxn ang="0">
                  <a:pos x="538" y="3892"/>
                </a:cxn>
                <a:cxn ang="0">
                  <a:pos x="565" y="3897"/>
                </a:cxn>
                <a:cxn ang="0">
                  <a:pos x="568" y="3897"/>
                </a:cxn>
                <a:cxn ang="0">
                  <a:pos x="626" y="3867"/>
                </a:cxn>
                <a:cxn ang="0">
                  <a:pos x="641" y="3811"/>
                </a:cxn>
                <a:cxn ang="0">
                  <a:pos x="152" y="66"/>
                </a:cxn>
                <a:cxn ang="0">
                  <a:pos x="142" y="37"/>
                </a:cxn>
                <a:cxn ang="0">
                  <a:pos x="123" y="15"/>
                </a:cxn>
                <a:cxn ang="0">
                  <a:pos x="96" y="2"/>
                </a:cxn>
                <a:cxn ang="0">
                  <a:pos x="66" y="0"/>
                </a:cxn>
              </a:cxnLst>
              <a:rect l="0" t="0" r="r" b="b"/>
              <a:pathLst>
                <a:path w="641" h="3897">
                  <a:moveTo>
                    <a:pt x="66" y="0"/>
                  </a:moveTo>
                  <a:lnTo>
                    <a:pt x="37" y="10"/>
                  </a:lnTo>
                  <a:lnTo>
                    <a:pt x="15" y="29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489" y="3831"/>
                  </a:lnTo>
                  <a:lnTo>
                    <a:pt x="498" y="3857"/>
                  </a:lnTo>
                  <a:lnTo>
                    <a:pt x="515" y="3878"/>
                  </a:lnTo>
                  <a:lnTo>
                    <a:pt x="538" y="3892"/>
                  </a:lnTo>
                  <a:lnTo>
                    <a:pt x="565" y="3897"/>
                  </a:lnTo>
                  <a:lnTo>
                    <a:pt x="568" y="3897"/>
                  </a:lnTo>
                  <a:lnTo>
                    <a:pt x="626" y="3867"/>
                  </a:lnTo>
                  <a:lnTo>
                    <a:pt x="641" y="3811"/>
                  </a:lnTo>
                  <a:lnTo>
                    <a:pt x="152" y="66"/>
                  </a:lnTo>
                  <a:lnTo>
                    <a:pt x="142" y="37"/>
                  </a:lnTo>
                  <a:lnTo>
                    <a:pt x="123" y="15"/>
                  </a:lnTo>
                  <a:lnTo>
                    <a:pt x="96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docshape54"/>
            <p:cNvSpPr>
              <a:spLocks/>
            </p:cNvSpPr>
            <p:nvPr/>
          </p:nvSpPr>
          <p:spPr bwMode="auto">
            <a:xfrm>
              <a:off x="2686" y="3989"/>
              <a:ext cx="565" cy="382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9" y="5"/>
                </a:cxn>
                <a:cxn ang="0">
                  <a:pos x="8" y="15"/>
                </a:cxn>
                <a:cxn ang="0">
                  <a:pos x="1" y="28"/>
                </a:cxn>
                <a:cxn ang="0">
                  <a:pos x="0" y="43"/>
                </a:cxn>
                <a:cxn ang="0">
                  <a:pos x="489" y="3788"/>
                </a:cxn>
                <a:cxn ang="0">
                  <a:pos x="493" y="3801"/>
                </a:cxn>
                <a:cxn ang="0">
                  <a:pos x="502" y="3811"/>
                </a:cxn>
                <a:cxn ang="0">
                  <a:pos x="513" y="3818"/>
                </a:cxn>
                <a:cxn ang="0">
                  <a:pos x="527" y="3821"/>
                </a:cxn>
                <a:cxn ang="0">
                  <a:pos x="532" y="3820"/>
                </a:cxn>
                <a:cxn ang="0">
                  <a:pos x="546" y="3816"/>
                </a:cxn>
                <a:cxn ang="0">
                  <a:pos x="557" y="3806"/>
                </a:cxn>
                <a:cxn ang="0">
                  <a:pos x="564" y="3793"/>
                </a:cxn>
                <a:cxn ang="0">
                  <a:pos x="565" y="3778"/>
                </a:cxn>
                <a:cxn ang="0">
                  <a:pos x="76" y="33"/>
                </a:cxn>
                <a:cxn ang="0">
                  <a:pos x="71" y="19"/>
                </a:cxn>
                <a:cxn ang="0">
                  <a:pos x="61" y="8"/>
                </a:cxn>
                <a:cxn ang="0">
                  <a:pos x="48" y="1"/>
                </a:cxn>
                <a:cxn ang="0">
                  <a:pos x="33" y="0"/>
                </a:cxn>
              </a:cxnLst>
              <a:rect l="0" t="0" r="r" b="b"/>
              <a:pathLst>
                <a:path w="565" h="3821">
                  <a:moveTo>
                    <a:pt x="33" y="0"/>
                  </a:moveTo>
                  <a:lnTo>
                    <a:pt x="19" y="5"/>
                  </a:lnTo>
                  <a:lnTo>
                    <a:pt x="8" y="15"/>
                  </a:lnTo>
                  <a:lnTo>
                    <a:pt x="1" y="28"/>
                  </a:lnTo>
                  <a:lnTo>
                    <a:pt x="0" y="43"/>
                  </a:lnTo>
                  <a:lnTo>
                    <a:pt x="489" y="3788"/>
                  </a:lnTo>
                  <a:lnTo>
                    <a:pt x="493" y="3801"/>
                  </a:lnTo>
                  <a:lnTo>
                    <a:pt x="502" y="3811"/>
                  </a:lnTo>
                  <a:lnTo>
                    <a:pt x="513" y="3818"/>
                  </a:lnTo>
                  <a:lnTo>
                    <a:pt x="527" y="3821"/>
                  </a:lnTo>
                  <a:lnTo>
                    <a:pt x="532" y="3820"/>
                  </a:lnTo>
                  <a:lnTo>
                    <a:pt x="546" y="3816"/>
                  </a:lnTo>
                  <a:lnTo>
                    <a:pt x="557" y="3806"/>
                  </a:lnTo>
                  <a:lnTo>
                    <a:pt x="564" y="3793"/>
                  </a:lnTo>
                  <a:lnTo>
                    <a:pt x="565" y="3778"/>
                  </a:lnTo>
                  <a:lnTo>
                    <a:pt x="76" y="33"/>
                  </a:lnTo>
                  <a:lnTo>
                    <a:pt x="71" y="19"/>
                  </a:lnTo>
                  <a:lnTo>
                    <a:pt x="61" y="8"/>
                  </a:lnTo>
                  <a:lnTo>
                    <a:pt x="48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docshape55"/>
            <p:cNvSpPr>
              <a:spLocks/>
            </p:cNvSpPr>
            <p:nvPr/>
          </p:nvSpPr>
          <p:spPr bwMode="auto">
            <a:xfrm>
              <a:off x="4145" y="4016"/>
              <a:ext cx="288" cy="388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5" y="7"/>
                </a:cxn>
                <a:cxn ang="0">
                  <a:pos x="21" y="25"/>
                </a:cxn>
                <a:cxn ang="0">
                  <a:pos x="5" y="50"/>
                </a:cxn>
                <a:cxn ang="0">
                  <a:pos x="0" y="79"/>
                </a:cxn>
                <a:cxn ang="0">
                  <a:pos x="135" y="3814"/>
                </a:cxn>
                <a:cxn ang="0">
                  <a:pos x="142" y="3843"/>
                </a:cxn>
                <a:cxn ang="0">
                  <a:pos x="158" y="3866"/>
                </a:cxn>
                <a:cxn ang="0">
                  <a:pos x="182" y="3882"/>
                </a:cxn>
                <a:cxn ang="0">
                  <a:pos x="211" y="3888"/>
                </a:cxn>
                <a:cxn ang="0">
                  <a:pos x="212" y="3888"/>
                </a:cxn>
                <a:cxn ang="0">
                  <a:pos x="244" y="3881"/>
                </a:cxn>
                <a:cxn ang="0">
                  <a:pos x="267" y="3863"/>
                </a:cxn>
                <a:cxn ang="0">
                  <a:pos x="283" y="3839"/>
                </a:cxn>
                <a:cxn ang="0">
                  <a:pos x="288" y="3809"/>
                </a:cxn>
                <a:cxn ang="0">
                  <a:pos x="153" y="74"/>
                </a:cxn>
                <a:cxn ang="0">
                  <a:pos x="146" y="44"/>
                </a:cxn>
                <a:cxn ang="0">
                  <a:pos x="129" y="21"/>
                </a:cxn>
                <a:cxn ang="0">
                  <a:pos x="104" y="5"/>
                </a:cxn>
                <a:cxn ang="0">
                  <a:pos x="74" y="0"/>
                </a:cxn>
              </a:cxnLst>
              <a:rect l="0" t="0" r="r" b="b"/>
              <a:pathLst>
                <a:path w="288" h="3888">
                  <a:moveTo>
                    <a:pt x="74" y="0"/>
                  </a:moveTo>
                  <a:lnTo>
                    <a:pt x="45" y="7"/>
                  </a:lnTo>
                  <a:lnTo>
                    <a:pt x="21" y="25"/>
                  </a:lnTo>
                  <a:lnTo>
                    <a:pt x="5" y="50"/>
                  </a:lnTo>
                  <a:lnTo>
                    <a:pt x="0" y="79"/>
                  </a:lnTo>
                  <a:lnTo>
                    <a:pt x="135" y="3814"/>
                  </a:lnTo>
                  <a:lnTo>
                    <a:pt x="142" y="3843"/>
                  </a:lnTo>
                  <a:lnTo>
                    <a:pt x="158" y="3866"/>
                  </a:lnTo>
                  <a:lnTo>
                    <a:pt x="182" y="3882"/>
                  </a:lnTo>
                  <a:lnTo>
                    <a:pt x="211" y="3888"/>
                  </a:lnTo>
                  <a:lnTo>
                    <a:pt x="212" y="3888"/>
                  </a:lnTo>
                  <a:lnTo>
                    <a:pt x="244" y="3881"/>
                  </a:lnTo>
                  <a:lnTo>
                    <a:pt x="267" y="3863"/>
                  </a:lnTo>
                  <a:lnTo>
                    <a:pt x="283" y="3839"/>
                  </a:lnTo>
                  <a:lnTo>
                    <a:pt x="288" y="3809"/>
                  </a:lnTo>
                  <a:lnTo>
                    <a:pt x="153" y="74"/>
                  </a:lnTo>
                  <a:lnTo>
                    <a:pt x="146" y="44"/>
                  </a:lnTo>
                  <a:lnTo>
                    <a:pt x="129" y="21"/>
                  </a:lnTo>
                  <a:lnTo>
                    <a:pt x="104" y="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docshape56"/>
            <p:cNvSpPr>
              <a:spLocks/>
            </p:cNvSpPr>
            <p:nvPr/>
          </p:nvSpPr>
          <p:spPr bwMode="auto">
            <a:xfrm>
              <a:off x="4145" y="4054"/>
              <a:ext cx="211" cy="381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3" y="3"/>
                </a:cxn>
                <a:cxn ang="0">
                  <a:pos x="11" y="12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135" y="3774"/>
                </a:cxn>
                <a:cxn ang="0">
                  <a:pos x="138" y="3788"/>
                </a:cxn>
                <a:cxn ang="0">
                  <a:pos x="147" y="3800"/>
                </a:cxn>
                <a:cxn ang="0">
                  <a:pos x="159" y="3808"/>
                </a:cxn>
                <a:cxn ang="0">
                  <a:pos x="173" y="3811"/>
                </a:cxn>
                <a:cxn ang="0">
                  <a:pos x="189" y="3807"/>
                </a:cxn>
                <a:cxn ang="0">
                  <a:pos x="201" y="3798"/>
                </a:cxn>
                <a:cxn ang="0">
                  <a:pos x="209" y="3786"/>
                </a:cxn>
                <a:cxn ang="0">
                  <a:pos x="211" y="3771"/>
                </a:cxn>
                <a:cxn ang="0">
                  <a:pos x="77" y="36"/>
                </a:cxn>
                <a:cxn ang="0">
                  <a:pos x="73" y="22"/>
                </a:cxn>
                <a:cxn ang="0">
                  <a:pos x="65" y="10"/>
                </a:cxn>
                <a:cxn ang="0">
                  <a:pos x="52" y="2"/>
                </a:cxn>
                <a:cxn ang="0">
                  <a:pos x="37" y="0"/>
                </a:cxn>
              </a:cxnLst>
              <a:rect l="0" t="0" r="r" b="b"/>
              <a:pathLst>
                <a:path w="211" h="3811">
                  <a:moveTo>
                    <a:pt x="37" y="0"/>
                  </a:moveTo>
                  <a:lnTo>
                    <a:pt x="23" y="3"/>
                  </a:lnTo>
                  <a:lnTo>
                    <a:pt x="11" y="12"/>
                  </a:lnTo>
                  <a:lnTo>
                    <a:pt x="3" y="24"/>
                  </a:lnTo>
                  <a:lnTo>
                    <a:pt x="0" y="39"/>
                  </a:lnTo>
                  <a:lnTo>
                    <a:pt x="135" y="3774"/>
                  </a:lnTo>
                  <a:lnTo>
                    <a:pt x="138" y="3788"/>
                  </a:lnTo>
                  <a:lnTo>
                    <a:pt x="147" y="3800"/>
                  </a:lnTo>
                  <a:lnTo>
                    <a:pt x="159" y="3808"/>
                  </a:lnTo>
                  <a:lnTo>
                    <a:pt x="173" y="3811"/>
                  </a:lnTo>
                  <a:lnTo>
                    <a:pt x="189" y="3807"/>
                  </a:lnTo>
                  <a:lnTo>
                    <a:pt x="201" y="3798"/>
                  </a:lnTo>
                  <a:lnTo>
                    <a:pt x="209" y="3786"/>
                  </a:lnTo>
                  <a:lnTo>
                    <a:pt x="211" y="3771"/>
                  </a:lnTo>
                  <a:lnTo>
                    <a:pt x="77" y="36"/>
                  </a:lnTo>
                  <a:lnTo>
                    <a:pt x="73" y="22"/>
                  </a:lnTo>
                  <a:lnTo>
                    <a:pt x="65" y="10"/>
                  </a:lnTo>
                  <a:lnTo>
                    <a:pt x="52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docshape57"/>
            <p:cNvSpPr>
              <a:spLocks/>
            </p:cNvSpPr>
            <p:nvPr/>
          </p:nvSpPr>
          <p:spPr bwMode="auto">
            <a:xfrm>
              <a:off x="5317" y="3933"/>
              <a:ext cx="420" cy="4083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275" y="42"/>
                </a:cxn>
                <a:cxn ang="0">
                  <a:pos x="0" y="4002"/>
                </a:cxn>
                <a:cxn ang="0">
                  <a:pos x="4" y="4032"/>
                </a:cxn>
                <a:cxn ang="0">
                  <a:pos x="19" y="4057"/>
                </a:cxn>
                <a:cxn ang="0">
                  <a:pos x="42" y="4075"/>
                </a:cxn>
                <a:cxn ang="0">
                  <a:pos x="71" y="4083"/>
                </a:cxn>
                <a:cxn ang="0">
                  <a:pos x="77" y="4083"/>
                </a:cxn>
                <a:cxn ang="0">
                  <a:pos x="105" y="4078"/>
                </a:cxn>
                <a:cxn ang="0">
                  <a:pos x="129" y="4063"/>
                </a:cxn>
                <a:cxn ang="0">
                  <a:pos x="145" y="4040"/>
                </a:cxn>
                <a:cxn ang="0">
                  <a:pos x="153" y="4012"/>
                </a:cxn>
                <a:cxn ang="0">
                  <a:pos x="419" y="82"/>
                </a:cxn>
                <a:cxn ang="0">
                  <a:pos x="415" y="52"/>
                </a:cxn>
                <a:cxn ang="0">
                  <a:pos x="401" y="26"/>
                </a:cxn>
                <a:cxn ang="0">
                  <a:pos x="378" y="8"/>
                </a:cxn>
                <a:cxn ang="0">
                  <a:pos x="348" y="0"/>
                </a:cxn>
              </a:cxnLst>
              <a:rect l="0" t="0" r="r" b="b"/>
              <a:pathLst>
                <a:path w="420" h="4083">
                  <a:moveTo>
                    <a:pt x="348" y="0"/>
                  </a:moveTo>
                  <a:lnTo>
                    <a:pt x="275" y="42"/>
                  </a:lnTo>
                  <a:lnTo>
                    <a:pt x="0" y="4002"/>
                  </a:lnTo>
                  <a:lnTo>
                    <a:pt x="4" y="4032"/>
                  </a:lnTo>
                  <a:lnTo>
                    <a:pt x="19" y="4057"/>
                  </a:lnTo>
                  <a:lnTo>
                    <a:pt x="42" y="4075"/>
                  </a:lnTo>
                  <a:lnTo>
                    <a:pt x="71" y="4083"/>
                  </a:lnTo>
                  <a:lnTo>
                    <a:pt x="77" y="4083"/>
                  </a:lnTo>
                  <a:lnTo>
                    <a:pt x="105" y="4078"/>
                  </a:lnTo>
                  <a:lnTo>
                    <a:pt x="129" y="4063"/>
                  </a:lnTo>
                  <a:lnTo>
                    <a:pt x="145" y="4040"/>
                  </a:lnTo>
                  <a:lnTo>
                    <a:pt x="153" y="4012"/>
                  </a:lnTo>
                  <a:lnTo>
                    <a:pt x="419" y="82"/>
                  </a:lnTo>
                  <a:lnTo>
                    <a:pt x="415" y="52"/>
                  </a:lnTo>
                  <a:lnTo>
                    <a:pt x="401" y="26"/>
                  </a:lnTo>
                  <a:lnTo>
                    <a:pt x="378" y="8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docshape58"/>
            <p:cNvSpPr>
              <a:spLocks/>
            </p:cNvSpPr>
            <p:nvPr/>
          </p:nvSpPr>
          <p:spPr bwMode="auto">
            <a:xfrm>
              <a:off x="5317" y="3939"/>
              <a:ext cx="1883" cy="4159"/>
            </a:xfrm>
            <a:custGeom>
              <a:avLst/>
              <a:gdLst/>
              <a:ahLst/>
              <a:cxnLst>
                <a:cxn ang="0">
                  <a:pos x="343" y="72"/>
                </a:cxn>
                <a:cxn ang="0">
                  <a:pos x="341" y="57"/>
                </a:cxn>
                <a:cxn ang="0">
                  <a:pos x="334" y="45"/>
                </a:cxn>
                <a:cxn ang="0">
                  <a:pos x="322" y="36"/>
                </a:cxn>
                <a:cxn ang="0">
                  <a:pos x="308" y="32"/>
                </a:cxn>
                <a:cxn ang="0">
                  <a:pos x="293" y="34"/>
                </a:cxn>
                <a:cxn ang="0">
                  <a:pos x="280" y="41"/>
                </a:cxn>
                <a:cxn ang="0">
                  <a:pos x="271" y="52"/>
                </a:cxn>
                <a:cxn ang="0">
                  <a:pos x="267" y="67"/>
                </a:cxn>
                <a:cxn ang="0">
                  <a:pos x="0" y="3997"/>
                </a:cxn>
                <a:cxn ang="0">
                  <a:pos x="2" y="4013"/>
                </a:cxn>
                <a:cxn ang="0">
                  <a:pos x="10" y="4025"/>
                </a:cxn>
                <a:cxn ang="0">
                  <a:pos x="21" y="4034"/>
                </a:cxn>
                <a:cxn ang="0">
                  <a:pos x="36" y="4038"/>
                </a:cxn>
                <a:cxn ang="0">
                  <a:pos x="38" y="4038"/>
                </a:cxn>
                <a:cxn ang="0">
                  <a:pos x="53" y="4036"/>
                </a:cxn>
                <a:cxn ang="0">
                  <a:pos x="64" y="4028"/>
                </a:cxn>
                <a:cxn ang="0">
                  <a:pos x="73" y="4017"/>
                </a:cxn>
                <a:cxn ang="0">
                  <a:pos x="76" y="4003"/>
                </a:cxn>
                <a:cxn ang="0">
                  <a:pos x="343" y="72"/>
                </a:cxn>
                <a:cxn ang="0">
                  <a:pos x="1883" y="88"/>
                </a:cxn>
                <a:cxn ang="0">
                  <a:pos x="1882" y="58"/>
                </a:cxn>
                <a:cxn ang="0">
                  <a:pos x="1870" y="31"/>
                </a:cxn>
                <a:cxn ang="0">
                  <a:pos x="1849" y="11"/>
                </a:cxn>
                <a:cxn ang="0">
                  <a:pos x="1821" y="0"/>
                </a:cxn>
                <a:cxn ang="0">
                  <a:pos x="1790" y="1"/>
                </a:cxn>
                <a:cxn ang="0">
                  <a:pos x="1764" y="13"/>
                </a:cxn>
                <a:cxn ang="0">
                  <a:pos x="1743" y="34"/>
                </a:cxn>
                <a:cxn ang="0">
                  <a:pos x="1732" y="62"/>
                </a:cxn>
                <a:cxn ang="0">
                  <a:pos x="1039" y="4069"/>
                </a:cxn>
                <a:cxn ang="0">
                  <a:pos x="1040" y="4099"/>
                </a:cxn>
                <a:cxn ang="0">
                  <a:pos x="1052" y="4126"/>
                </a:cxn>
                <a:cxn ang="0">
                  <a:pos x="1073" y="4146"/>
                </a:cxn>
                <a:cxn ang="0">
                  <a:pos x="1101" y="4157"/>
                </a:cxn>
                <a:cxn ang="0">
                  <a:pos x="1105" y="4158"/>
                </a:cxn>
                <a:cxn ang="0">
                  <a:pos x="1114" y="4158"/>
                </a:cxn>
                <a:cxn ang="0">
                  <a:pos x="1140" y="4153"/>
                </a:cxn>
                <a:cxn ang="0">
                  <a:pos x="1163" y="4140"/>
                </a:cxn>
                <a:cxn ang="0">
                  <a:pos x="1180" y="4120"/>
                </a:cxn>
                <a:cxn ang="0">
                  <a:pos x="1189" y="4095"/>
                </a:cxn>
                <a:cxn ang="0">
                  <a:pos x="1883" y="88"/>
                </a:cxn>
              </a:cxnLst>
              <a:rect l="0" t="0" r="r" b="b"/>
              <a:pathLst>
                <a:path w="1883" h="4159">
                  <a:moveTo>
                    <a:pt x="343" y="72"/>
                  </a:moveTo>
                  <a:lnTo>
                    <a:pt x="341" y="57"/>
                  </a:lnTo>
                  <a:lnTo>
                    <a:pt x="334" y="45"/>
                  </a:lnTo>
                  <a:lnTo>
                    <a:pt x="322" y="36"/>
                  </a:lnTo>
                  <a:lnTo>
                    <a:pt x="308" y="32"/>
                  </a:lnTo>
                  <a:lnTo>
                    <a:pt x="293" y="34"/>
                  </a:lnTo>
                  <a:lnTo>
                    <a:pt x="280" y="41"/>
                  </a:lnTo>
                  <a:lnTo>
                    <a:pt x="271" y="52"/>
                  </a:lnTo>
                  <a:lnTo>
                    <a:pt x="267" y="67"/>
                  </a:lnTo>
                  <a:lnTo>
                    <a:pt x="0" y="3997"/>
                  </a:lnTo>
                  <a:lnTo>
                    <a:pt x="2" y="4013"/>
                  </a:lnTo>
                  <a:lnTo>
                    <a:pt x="10" y="4025"/>
                  </a:lnTo>
                  <a:lnTo>
                    <a:pt x="21" y="4034"/>
                  </a:lnTo>
                  <a:lnTo>
                    <a:pt x="36" y="4038"/>
                  </a:lnTo>
                  <a:lnTo>
                    <a:pt x="38" y="4038"/>
                  </a:lnTo>
                  <a:lnTo>
                    <a:pt x="53" y="4036"/>
                  </a:lnTo>
                  <a:lnTo>
                    <a:pt x="64" y="4028"/>
                  </a:lnTo>
                  <a:lnTo>
                    <a:pt x="73" y="4017"/>
                  </a:lnTo>
                  <a:lnTo>
                    <a:pt x="76" y="4003"/>
                  </a:lnTo>
                  <a:lnTo>
                    <a:pt x="343" y="72"/>
                  </a:lnTo>
                  <a:close/>
                  <a:moveTo>
                    <a:pt x="1883" y="88"/>
                  </a:moveTo>
                  <a:lnTo>
                    <a:pt x="1882" y="58"/>
                  </a:lnTo>
                  <a:lnTo>
                    <a:pt x="1870" y="31"/>
                  </a:lnTo>
                  <a:lnTo>
                    <a:pt x="1849" y="11"/>
                  </a:lnTo>
                  <a:lnTo>
                    <a:pt x="1821" y="0"/>
                  </a:lnTo>
                  <a:lnTo>
                    <a:pt x="1790" y="1"/>
                  </a:lnTo>
                  <a:lnTo>
                    <a:pt x="1764" y="13"/>
                  </a:lnTo>
                  <a:lnTo>
                    <a:pt x="1743" y="34"/>
                  </a:lnTo>
                  <a:lnTo>
                    <a:pt x="1732" y="62"/>
                  </a:lnTo>
                  <a:lnTo>
                    <a:pt x="1039" y="4069"/>
                  </a:lnTo>
                  <a:lnTo>
                    <a:pt x="1040" y="4099"/>
                  </a:lnTo>
                  <a:lnTo>
                    <a:pt x="1052" y="4126"/>
                  </a:lnTo>
                  <a:lnTo>
                    <a:pt x="1073" y="4146"/>
                  </a:lnTo>
                  <a:lnTo>
                    <a:pt x="1101" y="4157"/>
                  </a:lnTo>
                  <a:lnTo>
                    <a:pt x="1105" y="4158"/>
                  </a:lnTo>
                  <a:lnTo>
                    <a:pt x="1114" y="4158"/>
                  </a:lnTo>
                  <a:lnTo>
                    <a:pt x="1140" y="4153"/>
                  </a:lnTo>
                  <a:lnTo>
                    <a:pt x="1163" y="4140"/>
                  </a:lnTo>
                  <a:lnTo>
                    <a:pt x="1180" y="4120"/>
                  </a:lnTo>
                  <a:lnTo>
                    <a:pt x="1189" y="4095"/>
                  </a:lnTo>
                  <a:lnTo>
                    <a:pt x="1883" y="88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docshape59"/>
            <p:cNvSpPr>
              <a:spLocks/>
            </p:cNvSpPr>
            <p:nvPr/>
          </p:nvSpPr>
          <p:spPr bwMode="auto">
            <a:xfrm>
              <a:off x="6431" y="3977"/>
              <a:ext cx="769" cy="4083"/>
            </a:xfrm>
            <a:custGeom>
              <a:avLst/>
              <a:gdLst/>
              <a:ahLst/>
              <a:cxnLst>
                <a:cxn ang="0">
                  <a:pos x="769" y="45"/>
                </a:cxn>
                <a:cxn ang="0">
                  <a:pos x="768" y="29"/>
                </a:cxn>
                <a:cxn ang="0">
                  <a:pos x="762" y="16"/>
                </a:cxn>
                <a:cxn ang="0">
                  <a:pos x="752" y="6"/>
                </a:cxn>
                <a:cxn ang="0">
                  <a:pos x="737" y="0"/>
                </a:cxn>
                <a:cxn ang="0">
                  <a:pos x="722" y="1"/>
                </a:cxn>
                <a:cxn ang="0">
                  <a:pos x="146" y="3193"/>
                </a:cxn>
                <a:cxn ang="0">
                  <a:pos x="0" y="4038"/>
                </a:cxn>
                <a:cxn ang="0">
                  <a:pos x="0" y="4053"/>
                </a:cxn>
                <a:cxn ang="0">
                  <a:pos x="6" y="4067"/>
                </a:cxn>
                <a:cxn ang="0">
                  <a:pos x="17" y="4077"/>
                </a:cxn>
                <a:cxn ang="0">
                  <a:pos x="31" y="4082"/>
                </a:cxn>
                <a:cxn ang="0">
                  <a:pos x="37" y="4083"/>
                </a:cxn>
                <a:cxn ang="0">
                  <a:pos x="50" y="4081"/>
                </a:cxn>
                <a:cxn ang="0">
                  <a:pos x="62" y="4074"/>
                </a:cxn>
                <a:cxn ang="0">
                  <a:pos x="70" y="4064"/>
                </a:cxn>
                <a:cxn ang="0">
                  <a:pos x="75" y="4051"/>
                </a:cxn>
                <a:cxn ang="0">
                  <a:pos x="221" y="3206"/>
                </a:cxn>
                <a:cxn ang="0">
                  <a:pos x="769" y="45"/>
                </a:cxn>
              </a:cxnLst>
              <a:rect l="0" t="0" r="r" b="b"/>
              <a:pathLst>
                <a:path w="769" h="4083">
                  <a:moveTo>
                    <a:pt x="769" y="45"/>
                  </a:moveTo>
                  <a:lnTo>
                    <a:pt x="768" y="29"/>
                  </a:lnTo>
                  <a:lnTo>
                    <a:pt x="762" y="16"/>
                  </a:lnTo>
                  <a:lnTo>
                    <a:pt x="752" y="6"/>
                  </a:lnTo>
                  <a:lnTo>
                    <a:pt x="737" y="0"/>
                  </a:lnTo>
                  <a:lnTo>
                    <a:pt x="722" y="1"/>
                  </a:lnTo>
                  <a:lnTo>
                    <a:pt x="146" y="3193"/>
                  </a:lnTo>
                  <a:lnTo>
                    <a:pt x="0" y="4038"/>
                  </a:lnTo>
                  <a:lnTo>
                    <a:pt x="0" y="4053"/>
                  </a:lnTo>
                  <a:lnTo>
                    <a:pt x="6" y="4067"/>
                  </a:lnTo>
                  <a:lnTo>
                    <a:pt x="17" y="4077"/>
                  </a:lnTo>
                  <a:lnTo>
                    <a:pt x="31" y="4082"/>
                  </a:lnTo>
                  <a:lnTo>
                    <a:pt x="37" y="4083"/>
                  </a:lnTo>
                  <a:lnTo>
                    <a:pt x="50" y="4081"/>
                  </a:lnTo>
                  <a:lnTo>
                    <a:pt x="62" y="4074"/>
                  </a:lnTo>
                  <a:lnTo>
                    <a:pt x="70" y="4064"/>
                  </a:lnTo>
                  <a:lnTo>
                    <a:pt x="75" y="4051"/>
                  </a:lnTo>
                  <a:lnTo>
                    <a:pt x="221" y="3206"/>
                  </a:lnTo>
                  <a:lnTo>
                    <a:pt x="769" y="45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docshape60"/>
            <p:cNvSpPr>
              <a:spLocks/>
            </p:cNvSpPr>
            <p:nvPr/>
          </p:nvSpPr>
          <p:spPr bwMode="auto">
            <a:xfrm>
              <a:off x="7382" y="3900"/>
              <a:ext cx="1289" cy="4279"/>
            </a:xfrm>
            <a:custGeom>
              <a:avLst/>
              <a:gdLst/>
              <a:ahLst/>
              <a:cxnLst>
                <a:cxn ang="0">
                  <a:pos x="1202" y="0"/>
                </a:cxn>
                <a:cxn ang="0">
                  <a:pos x="1138" y="55"/>
                </a:cxn>
                <a:cxn ang="0">
                  <a:pos x="2" y="4181"/>
                </a:cxn>
                <a:cxn ang="0">
                  <a:pos x="0" y="4211"/>
                </a:cxn>
                <a:cxn ang="0">
                  <a:pos x="9" y="4239"/>
                </a:cxn>
                <a:cxn ang="0">
                  <a:pos x="28" y="4261"/>
                </a:cxn>
                <a:cxn ang="0">
                  <a:pos x="55" y="4275"/>
                </a:cxn>
                <a:cxn ang="0">
                  <a:pos x="62" y="4277"/>
                </a:cxn>
                <a:cxn ang="0">
                  <a:pos x="69" y="4278"/>
                </a:cxn>
                <a:cxn ang="0">
                  <a:pos x="75" y="4278"/>
                </a:cxn>
                <a:cxn ang="0">
                  <a:pos x="138" y="4245"/>
                </a:cxn>
                <a:cxn ang="0">
                  <a:pos x="1286" y="96"/>
                </a:cxn>
                <a:cxn ang="0">
                  <a:pos x="1288" y="66"/>
                </a:cxn>
                <a:cxn ang="0">
                  <a:pos x="1279" y="38"/>
                </a:cxn>
                <a:cxn ang="0">
                  <a:pos x="1259" y="16"/>
                </a:cxn>
                <a:cxn ang="0">
                  <a:pos x="1232" y="2"/>
                </a:cxn>
                <a:cxn ang="0">
                  <a:pos x="1202" y="0"/>
                </a:cxn>
              </a:cxnLst>
              <a:rect l="0" t="0" r="r" b="b"/>
              <a:pathLst>
                <a:path w="1289" h="4279">
                  <a:moveTo>
                    <a:pt x="1202" y="0"/>
                  </a:moveTo>
                  <a:lnTo>
                    <a:pt x="1138" y="55"/>
                  </a:lnTo>
                  <a:lnTo>
                    <a:pt x="2" y="4181"/>
                  </a:lnTo>
                  <a:lnTo>
                    <a:pt x="0" y="4211"/>
                  </a:lnTo>
                  <a:lnTo>
                    <a:pt x="9" y="4239"/>
                  </a:lnTo>
                  <a:lnTo>
                    <a:pt x="28" y="4261"/>
                  </a:lnTo>
                  <a:lnTo>
                    <a:pt x="55" y="4275"/>
                  </a:lnTo>
                  <a:lnTo>
                    <a:pt x="62" y="4277"/>
                  </a:lnTo>
                  <a:lnTo>
                    <a:pt x="69" y="4278"/>
                  </a:lnTo>
                  <a:lnTo>
                    <a:pt x="75" y="4278"/>
                  </a:lnTo>
                  <a:lnTo>
                    <a:pt x="138" y="4245"/>
                  </a:lnTo>
                  <a:lnTo>
                    <a:pt x="1286" y="96"/>
                  </a:lnTo>
                  <a:lnTo>
                    <a:pt x="1288" y="66"/>
                  </a:lnTo>
                  <a:lnTo>
                    <a:pt x="1279" y="38"/>
                  </a:lnTo>
                  <a:lnTo>
                    <a:pt x="1259" y="16"/>
                  </a:lnTo>
                  <a:lnTo>
                    <a:pt x="1232" y="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docshape61"/>
            <p:cNvSpPr>
              <a:spLocks/>
            </p:cNvSpPr>
            <p:nvPr/>
          </p:nvSpPr>
          <p:spPr bwMode="auto">
            <a:xfrm>
              <a:off x="2074" y="3938"/>
              <a:ext cx="6616" cy="4341"/>
            </a:xfrm>
            <a:custGeom>
              <a:avLst/>
              <a:gdLst/>
              <a:ahLst/>
              <a:cxnLst>
                <a:cxn ang="0">
                  <a:pos x="6616" y="33"/>
                </a:cxn>
                <a:cxn ang="0">
                  <a:pos x="6612" y="19"/>
                </a:cxn>
                <a:cxn ang="0">
                  <a:pos x="6602" y="8"/>
                </a:cxn>
                <a:cxn ang="0">
                  <a:pos x="6589" y="1"/>
                </a:cxn>
                <a:cxn ang="0">
                  <a:pos x="6573" y="0"/>
                </a:cxn>
                <a:cxn ang="0">
                  <a:pos x="6560" y="4"/>
                </a:cxn>
                <a:cxn ang="0">
                  <a:pos x="6548" y="14"/>
                </a:cxn>
                <a:cxn ang="0">
                  <a:pos x="6542" y="27"/>
                </a:cxn>
                <a:cxn ang="0">
                  <a:pos x="5426" y="4075"/>
                </a:cxn>
                <a:cxn ang="0">
                  <a:pos x="103" y="3652"/>
                </a:cxn>
                <a:cxn ang="0">
                  <a:pos x="65" y="3657"/>
                </a:cxn>
                <a:cxn ang="0">
                  <a:pos x="34" y="3675"/>
                </a:cxn>
                <a:cxn ang="0">
                  <a:pos x="11" y="3703"/>
                </a:cxn>
                <a:cxn ang="0">
                  <a:pos x="0" y="3740"/>
                </a:cxn>
                <a:cxn ang="0">
                  <a:pos x="5" y="3778"/>
                </a:cxn>
                <a:cxn ang="0">
                  <a:pos x="52" y="3832"/>
                </a:cxn>
                <a:cxn ang="0">
                  <a:pos x="6348" y="4340"/>
                </a:cxn>
                <a:cxn ang="0">
                  <a:pos x="6356" y="4340"/>
                </a:cxn>
                <a:cxn ang="0">
                  <a:pos x="6391" y="4333"/>
                </a:cxn>
                <a:cxn ang="0">
                  <a:pos x="6420" y="4315"/>
                </a:cxn>
                <a:cxn ang="0">
                  <a:pos x="6441" y="4287"/>
                </a:cxn>
                <a:cxn ang="0">
                  <a:pos x="6451" y="4252"/>
                </a:cxn>
                <a:cxn ang="0">
                  <a:pos x="6446" y="4214"/>
                </a:cxn>
                <a:cxn ang="0">
                  <a:pos x="6428" y="4182"/>
                </a:cxn>
                <a:cxn ang="0">
                  <a:pos x="6400" y="4160"/>
                </a:cxn>
                <a:cxn ang="0">
                  <a:pos x="6363" y="4149"/>
                </a:cxn>
                <a:cxn ang="0">
                  <a:pos x="5504" y="4081"/>
                </a:cxn>
                <a:cxn ang="0">
                  <a:pos x="6615" y="48"/>
                </a:cxn>
                <a:cxn ang="0">
                  <a:pos x="6616" y="33"/>
                </a:cxn>
              </a:cxnLst>
              <a:rect l="0" t="0" r="r" b="b"/>
              <a:pathLst>
                <a:path w="6616" h="4341">
                  <a:moveTo>
                    <a:pt x="6616" y="33"/>
                  </a:moveTo>
                  <a:lnTo>
                    <a:pt x="6612" y="19"/>
                  </a:lnTo>
                  <a:lnTo>
                    <a:pt x="6602" y="8"/>
                  </a:lnTo>
                  <a:lnTo>
                    <a:pt x="6589" y="1"/>
                  </a:lnTo>
                  <a:lnTo>
                    <a:pt x="6573" y="0"/>
                  </a:lnTo>
                  <a:lnTo>
                    <a:pt x="6560" y="4"/>
                  </a:lnTo>
                  <a:lnTo>
                    <a:pt x="6548" y="14"/>
                  </a:lnTo>
                  <a:lnTo>
                    <a:pt x="6542" y="27"/>
                  </a:lnTo>
                  <a:lnTo>
                    <a:pt x="5426" y="4075"/>
                  </a:lnTo>
                  <a:lnTo>
                    <a:pt x="103" y="3652"/>
                  </a:lnTo>
                  <a:lnTo>
                    <a:pt x="65" y="3657"/>
                  </a:lnTo>
                  <a:lnTo>
                    <a:pt x="34" y="3675"/>
                  </a:lnTo>
                  <a:lnTo>
                    <a:pt x="11" y="3703"/>
                  </a:lnTo>
                  <a:lnTo>
                    <a:pt x="0" y="3740"/>
                  </a:lnTo>
                  <a:lnTo>
                    <a:pt x="5" y="3778"/>
                  </a:lnTo>
                  <a:lnTo>
                    <a:pt x="52" y="3832"/>
                  </a:lnTo>
                  <a:lnTo>
                    <a:pt x="6348" y="4340"/>
                  </a:lnTo>
                  <a:lnTo>
                    <a:pt x="6356" y="4340"/>
                  </a:lnTo>
                  <a:lnTo>
                    <a:pt x="6391" y="4333"/>
                  </a:lnTo>
                  <a:lnTo>
                    <a:pt x="6420" y="4315"/>
                  </a:lnTo>
                  <a:lnTo>
                    <a:pt x="6441" y="4287"/>
                  </a:lnTo>
                  <a:lnTo>
                    <a:pt x="6451" y="4252"/>
                  </a:lnTo>
                  <a:lnTo>
                    <a:pt x="6446" y="4214"/>
                  </a:lnTo>
                  <a:lnTo>
                    <a:pt x="6428" y="4182"/>
                  </a:lnTo>
                  <a:lnTo>
                    <a:pt x="6400" y="4160"/>
                  </a:lnTo>
                  <a:lnTo>
                    <a:pt x="6363" y="4149"/>
                  </a:lnTo>
                  <a:lnTo>
                    <a:pt x="5504" y="4081"/>
                  </a:lnTo>
                  <a:lnTo>
                    <a:pt x="6615" y="48"/>
                  </a:lnTo>
                  <a:lnTo>
                    <a:pt x="6616" y="33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docshape62"/>
            <p:cNvSpPr>
              <a:spLocks/>
            </p:cNvSpPr>
            <p:nvPr/>
          </p:nvSpPr>
          <p:spPr bwMode="auto">
            <a:xfrm>
              <a:off x="1323" y="3914"/>
              <a:ext cx="931" cy="37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19" y="9"/>
                </a:cxn>
                <a:cxn ang="0">
                  <a:pos x="6" y="22"/>
                </a:cxn>
                <a:cxn ang="0">
                  <a:pos x="0" y="39"/>
                </a:cxn>
                <a:cxn ang="0">
                  <a:pos x="0" y="58"/>
                </a:cxn>
                <a:cxn ang="0">
                  <a:pos x="837" y="3726"/>
                </a:cxn>
                <a:cxn ang="0">
                  <a:pos x="884" y="3763"/>
                </a:cxn>
                <a:cxn ang="0">
                  <a:pos x="887" y="3763"/>
                </a:cxn>
                <a:cxn ang="0">
                  <a:pos x="894" y="3762"/>
                </a:cxn>
                <a:cxn ang="0">
                  <a:pos x="912" y="3754"/>
                </a:cxn>
                <a:cxn ang="0">
                  <a:pos x="924" y="3741"/>
                </a:cxn>
                <a:cxn ang="0">
                  <a:pos x="931" y="3724"/>
                </a:cxn>
                <a:cxn ang="0">
                  <a:pos x="930" y="3705"/>
                </a:cxn>
                <a:cxn ang="0">
                  <a:pos x="93" y="37"/>
                </a:cxn>
                <a:cxn ang="0">
                  <a:pos x="86" y="19"/>
                </a:cxn>
                <a:cxn ang="0">
                  <a:pos x="72" y="7"/>
                </a:cxn>
                <a:cxn ang="0">
                  <a:pos x="55" y="0"/>
                </a:cxn>
              </a:cxnLst>
              <a:rect l="0" t="0" r="r" b="b"/>
              <a:pathLst>
                <a:path w="931" h="3763">
                  <a:moveTo>
                    <a:pt x="55" y="0"/>
                  </a:moveTo>
                  <a:lnTo>
                    <a:pt x="36" y="1"/>
                  </a:lnTo>
                  <a:lnTo>
                    <a:pt x="19" y="9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837" y="3726"/>
                  </a:lnTo>
                  <a:lnTo>
                    <a:pt x="884" y="3763"/>
                  </a:lnTo>
                  <a:lnTo>
                    <a:pt x="887" y="3763"/>
                  </a:lnTo>
                  <a:lnTo>
                    <a:pt x="894" y="3762"/>
                  </a:lnTo>
                  <a:lnTo>
                    <a:pt x="912" y="3754"/>
                  </a:lnTo>
                  <a:lnTo>
                    <a:pt x="924" y="3741"/>
                  </a:lnTo>
                  <a:lnTo>
                    <a:pt x="931" y="3724"/>
                  </a:lnTo>
                  <a:lnTo>
                    <a:pt x="930" y="3705"/>
                  </a:lnTo>
                  <a:lnTo>
                    <a:pt x="93" y="37"/>
                  </a:lnTo>
                  <a:lnTo>
                    <a:pt x="86" y="19"/>
                  </a:lnTo>
                  <a:lnTo>
                    <a:pt x="7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6E1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docshape63"/>
            <p:cNvSpPr>
              <a:spLocks/>
            </p:cNvSpPr>
            <p:nvPr/>
          </p:nvSpPr>
          <p:spPr bwMode="auto">
            <a:xfrm>
              <a:off x="1897" y="6343"/>
              <a:ext cx="6990" cy="58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51" y="4"/>
                </a:cxn>
                <a:cxn ang="0">
                  <a:pos x="26" y="19"/>
                </a:cxn>
                <a:cxn ang="0">
                  <a:pos x="8" y="42"/>
                </a:cxn>
                <a:cxn ang="0">
                  <a:pos x="0" y="71"/>
                </a:cxn>
                <a:cxn ang="0">
                  <a:pos x="4" y="101"/>
                </a:cxn>
                <a:cxn ang="0">
                  <a:pos x="19" y="127"/>
                </a:cxn>
                <a:cxn ang="0">
                  <a:pos x="42" y="145"/>
                </a:cxn>
                <a:cxn ang="0">
                  <a:pos x="71" y="152"/>
                </a:cxn>
                <a:cxn ang="0">
                  <a:pos x="6914" y="579"/>
                </a:cxn>
                <a:cxn ang="0">
                  <a:pos x="6942" y="573"/>
                </a:cxn>
                <a:cxn ang="0">
                  <a:pos x="6966" y="558"/>
                </a:cxn>
                <a:cxn ang="0">
                  <a:pos x="6982" y="536"/>
                </a:cxn>
                <a:cxn ang="0">
                  <a:pos x="6990" y="507"/>
                </a:cxn>
                <a:cxn ang="0">
                  <a:pos x="6986" y="477"/>
                </a:cxn>
                <a:cxn ang="0">
                  <a:pos x="6971" y="452"/>
                </a:cxn>
                <a:cxn ang="0">
                  <a:pos x="6948" y="434"/>
                </a:cxn>
                <a:cxn ang="0">
                  <a:pos x="6918" y="426"/>
                </a:cxn>
                <a:cxn ang="0">
                  <a:pos x="81" y="0"/>
                </a:cxn>
              </a:cxnLst>
              <a:rect l="0" t="0" r="r" b="b"/>
              <a:pathLst>
                <a:path w="6990" h="580">
                  <a:moveTo>
                    <a:pt x="81" y="0"/>
                  </a:moveTo>
                  <a:lnTo>
                    <a:pt x="51" y="4"/>
                  </a:lnTo>
                  <a:lnTo>
                    <a:pt x="26" y="19"/>
                  </a:lnTo>
                  <a:lnTo>
                    <a:pt x="8" y="42"/>
                  </a:lnTo>
                  <a:lnTo>
                    <a:pt x="0" y="71"/>
                  </a:lnTo>
                  <a:lnTo>
                    <a:pt x="4" y="101"/>
                  </a:lnTo>
                  <a:lnTo>
                    <a:pt x="19" y="127"/>
                  </a:lnTo>
                  <a:lnTo>
                    <a:pt x="42" y="145"/>
                  </a:lnTo>
                  <a:lnTo>
                    <a:pt x="71" y="152"/>
                  </a:lnTo>
                  <a:lnTo>
                    <a:pt x="6914" y="579"/>
                  </a:lnTo>
                  <a:lnTo>
                    <a:pt x="6942" y="573"/>
                  </a:lnTo>
                  <a:lnTo>
                    <a:pt x="6966" y="558"/>
                  </a:lnTo>
                  <a:lnTo>
                    <a:pt x="6982" y="536"/>
                  </a:lnTo>
                  <a:lnTo>
                    <a:pt x="6990" y="507"/>
                  </a:lnTo>
                  <a:lnTo>
                    <a:pt x="6986" y="477"/>
                  </a:lnTo>
                  <a:lnTo>
                    <a:pt x="6971" y="452"/>
                  </a:lnTo>
                  <a:lnTo>
                    <a:pt x="6948" y="434"/>
                  </a:lnTo>
                  <a:lnTo>
                    <a:pt x="6918" y="42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docshape64"/>
            <p:cNvSpPr>
              <a:spLocks/>
            </p:cNvSpPr>
            <p:nvPr/>
          </p:nvSpPr>
          <p:spPr bwMode="auto">
            <a:xfrm>
              <a:off x="1918" y="6343"/>
              <a:ext cx="6932" cy="50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6" y="2"/>
                </a:cxn>
                <a:cxn ang="0">
                  <a:pos x="13" y="9"/>
                </a:cxn>
                <a:cxn ang="0">
                  <a:pos x="4" y="21"/>
                </a:cxn>
                <a:cxn ang="0">
                  <a:pos x="0" y="36"/>
                </a:cxn>
                <a:cxn ang="0">
                  <a:pos x="2" y="51"/>
                </a:cxn>
                <a:cxn ang="0">
                  <a:pos x="10" y="63"/>
                </a:cxn>
                <a:cxn ang="0">
                  <a:pos x="21" y="72"/>
                </a:cxn>
                <a:cxn ang="0">
                  <a:pos x="36" y="76"/>
                </a:cxn>
                <a:cxn ang="0">
                  <a:pos x="6894" y="503"/>
                </a:cxn>
                <a:cxn ang="0">
                  <a:pos x="6908" y="500"/>
                </a:cxn>
                <a:cxn ang="0">
                  <a:pos x="6920" y="492"/>
                </a:cxn>
                <a:cxn ang="0">
                  <a:pos x="6928" y="481"/>
                </a:cxn>
                <a:cxn ang="0">
                  <a:pos x="6932" y="467"/>
                </a:cxn>
                <a:cxn ang="0">
                  <a:pos x="6930" y="452"/>
                </a:cxn>
                <a:cxn ang="0">
                  <a:pos x="6922" y="439"/>
                </a:cxn>
                <a:cxn ang="0">
                  <a:pos x="6911" y="430"/>
                </a:cxn>
                <a:cxn ang="0">
                  <a:pos x="6896" y="426"/>
                </a:cxn>
                <a:cxn ang="0">
                  <a:pos x="41" y="0"/>
                </a:cxn>
              </a:cxnLst>
              <a:rect l="0" t="0" r="r" b="b"/>
              <a:pathLst>
                <a:path w="6932" h="503">
                  <a:moveTo>
                    <a:pt x="41" y="0"/>
                  </a:moveTo>
                  <a:lnTo>
                    <a:pt x="26" y="2"/>
                  </a:lnTo>
                  <a:lnTo>
                    <a:pt x="13" y="9"/>
                  </a:lnTo>
                  <a:lnTo>
                    <a:pt x="4" y="21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10" y="63"/>
                  </a:lnTo>
                  <a:lnTo>
                    <a:pt x="21" y="72"/>
                  </a:lnTo>
                  <a:lnTo>
                    <a:pt x="36" y="76"/>
                  </a:lnTo>
                  <a:lnTo>
                    <a:pt x="6894" y="503"/>
                  </a:lnTo>
                  <a:lnTo>
                    <a:pt x="6908" y="500"/>
                  </a:lnTo>
                  <a:lnTo>
                    <a:pt x="6920" y="492"/>
                  </a:lnTo>
                  <a:lnTo>
                    <a:pt x="6928" y="481"/>
                  </a:lnTo>
                  <a:lnTo>
                    <a:pt x="6932" y="467"/>
                  </a:lnTo>
                  <a:lnTo>
                    <a:pt x="6930" y="452"/>
                  </a:lnTo>
                  <a:lnTo>
                    <a:pt x="6922" y="439"/>
                  </a:lnTo>
                  <a:lnTo>
                    <a:pt x="6911" y="430"/>
                  </a:lnTo>
                  <a:lnTo>
                    <a:pt x="6896" y="42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docshape65"/>
            <p:cNvSpPr>
              <a:spLocks/>
            </p:cNvSpPr>
            <p:nvPr/>
          </p:nvSpPr>
          <p:spPr bwMode="auto">
            <a:xfrm>
              <a:off x="1649" y="5237"/>
              <a:ext cx="7688" cy="48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0" y="5"/>
                </a:cxn>
                <a:cxn ang="0">
                  <a:pos x="25" y="20"/>
                </a:cxn>
                <a:cxn ang="0">
                  <a:pos x="8" y="43"/>
                </a:cxn>
                <a:cxn ang="0">
                  <a:pos x="0" y="73"/>
                </a:cxn>
                <a:cxn ang="0">
                  <a:pos x="5" y="103"/>
                </a:cxn>
                <a:cxn ang="0">
                  <a:pos x="20" y="128"/>
                </a:cxn>
                <a:cxn ang="0">
                  <a:pos x="44" y="145"/>
                </a:cxn>
                <a:cxn ang="0">
                  <a:pos x="73" y="152"/>
                </a:cxn>
                <a:cxn ang="0">
                  <a:pos x="7612" y="482"/>
                </a:cxn>
                <a:cxn ang="0">
                  <a:pos x="7641" y="476"/>
                </a:cxn>
                <a:cxn ang="0">
                  <a:pos x="7665" y="460"/>
                </a:cxn>
                <a:cxn ang="0">
                  <a:pos x="7682" y="437"/>
                </a:cxn>
                <a:cxn ang="0">
                  <a:pos x="7688" y="409"/>
                </a:cxn>
                <a:cxn ang="0">
                  <a:pos x="7684" y="379"/>
                </a:cxn>
                <a:cxn ang="0">
                  <a:pos x="7668" y="354"/>
                </a:cxn>
                <a:cxn ang="0">
                  <a:pos x="7645" y="336"/>
                </a:cxn>
                <a:cxn ang="0">
                  <a:pos x="7615" y="329"/>
                </a:cxn>
                <a:cxn ang="0">
                  <a:pos x="80" y="0"/>
                </a:cxn>
              </a:cxnLst>
              <a:rect l="0" t="0" r="r" b="b"/>
              <a:pathLst>
                <a:path w="7688" h="482">
                  <a:moveTo>
                    <a:pt x="80" y="0"/>
                  </a:moveTo>
                  <a:lnTo>
                    <a:pt x="50" y="5"/>
                  </a:lnTo>
                  <a:lnTo>
                    <a:pt x="25" y="20"/>
                  </a:lnTo>
                  <a:lnTo>
                    <a:pt x="8" y="43"/>
                  </a:lnTo>
                  <a:lnTo>
                    <a:pt x="0" y="73"/>
                  </a:lnTo>
                  <a:lnTo>
                    <a:pt x="5" y="103"/>
                  </a:lnTo>
                  <a:lnTo>
                    <a:pt x="20" y="128"/>
                  </a:lnTo>
                  <a:lnTo>
                    <a:pt x="44" y="145"/>
                  </a:lnTo>
                  <a:lnTo>
                    <a:pt x="73" y="152"/>
                  </a:lnTo>
                  <a:lnTo>
                    <a:pt x="7612" y="482"/>
                  </a:lnTo>
                  <a:lnTo>
                    <a:pt x="7641" y="476"/>
                  </a:lnTo>
                  <a:lnTo>
                    <a:pt x="7665" y="460"/>
                  </a:lnTo>
                  <a:lnTo>
                    <a:pt x="7682" y="437"/>
                  </a:lnTo>
                  <a:lnTo>
                    <a:pt x="7688" y="409"/>
                  </a:lnTo>
                  <a:lnTo>
                    <a:pt x="7684" y="379"/>
                  </a:lnTo>
                  <a:lnTo>
                    <a:pt x="7668" y="354"/>
                  </a:lnTo>
                  <a:lnTo>
                    <a:pt x="7645" y="336"/>
                  </a:lnTo>
                  <a:lnTo>
                    <a:pt x="7615" y="32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FA2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docshape66"/>
            <p:cNvSpPr>
              <a:spLocks/>
            </p:cNvSpPr>
            <p:nvPr/>
          </p:nvSpPr>
          <p:spPr bwMode="auto">
            <a:xfrm>
              <a:off x="1668" y="5237"/>
              <a:ext cx="7631" cy="2937"/>
            </a:xfrm>
            <a:custGeom>
              <a:avLst/>
              <a:gdLst/>
              <a:ahLst/>
              <a:cxnLst>
                <a:cxn ang="0">
                  <a:pos x="6827" y="2892"/>
                </a:cxn>
                <a:cxn ang="0">
                  <a:pos x="6825" y="2873"/>
                </a:cxn>
                <a:cxn ang="0">
                  <a:pos x="6816" y="2857"/>
                </a:cxn>
                <a:cxn ang="0">
                  <a:pos x="6802" y="2846"/>
                </a:cxn>
                <a:cxn ang="0">
                  <a:pos x="6783" y="2840"/>
                </a:cxn>
                <a:cxn ang="0">
                  <a:pos x="543" y="2344"/>
                </a:cxn>
                <a:cxn ang="0">
                  <a:pos x="524" y="2346"/>
                </a:cxn>
                <a:cxn ang="0">
                  <a:pos x="508" y="2355"/>
                </a:cxn>
                <a:cxn ang="0">
                  <a:pos x="496" y="2369"/>
                </a:cxn>
                <a:cxn ang="0">
                  <a:pos x="491" y="2387"/>
                </a:cxn>
                <a:cxn ang="0">
                  <a:pos x="493" y="2406"/>
                </a:cxn>
                <a:cxn ang="0">
                  <a:pos x="502" y="2422"/>
                </a:cxn>
                <a:cxn ang="0">
                  <a:pos x="517" y="2434"/>
                </a:cxn>
                <a:cxn ang="0">
                  <a:pos x="535" y="2439"/>
                </a:cxn>
                <a:cxn ang="0">
                  <a:pos x="6780" y="2936"/>
                </a:cxn>
                <a:cxn ang="0">
                  <a:pos x="6797" y="2932"/>
                </a:cxn>
                <a:cxn ang="0">
                  <a:pos x="6812" y="2923"/>
                </a:cxn>
                <a:cxn ang="0">
                  <a:pos x="6822" y="2909"/>
                </a:cxn>
                <a:cxn ang="0">
                  <a:pos x="6827" y="2892"/>
                </a:cxn>
                <a:cxn ang="0">
                  <a:pos x="7630" y="369"/>
                </a:cxn>
                <a:cxn ang="0">
                  <a:pos x="7628" y="354"/>
                </a:cxn>
                <a:cxn ang="0">
                  <a:pos x="7620" y="341"/>
                </a:cxn>
                <a:cxn ang="0">
                  <a:pos x="7608" y="333"/>
                </a:cxn>
                <a:cxn ang="0">
                  <a:pos x="7593" y="329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12" y="10"/>
                </a:cxn>
                <a:cxn ang="0">
                  <a:pos x="3" y="22"/>
                </a:cxn>
                <a:cxn ang="0">
                  <a:pos x="0" y="36"/>
                </a:cxn>
                <a:cxn ang="0">
                  <a:pos x="2" y="51"/>
                </a:cxn>
                <a:cxn ang="0">
                  <a:pos x="10" y="64"/>
                </a:cxn>
                <a:cxn ang="0">
                  <a:pos x="21" y="72"/>
                </a:cxn>
                <a:cxn ang="0">
                  <a:pos x="36" y="76"/>
                </a:cxn>
                <a:cxn ang="0">
                  <a:pos x="7592" y="405"/>
                </a:cxn>
                <a:cxn ang="0">
                  <a:pos x="7606" y="402"/>
                </a:cxn>
                <a:cxn ang="0">
                  <a:pos x="7618" y="395"/>
                </a:cxn>
                <a:cxn ang="0">
                  <a:pos x="7626" y="383"/>
                </a:cxn>
                <a:cxn ang="0">
                  <a:pos x="7630" y="369"/>
                </a:cxn>
              </a:cxnLst>
              <a:rect l="0" t="0" r="r" b="b"/>
              <a:pathLst>
                <a:path w="7631" h="2937">
                  <a:moveTo>
                    <a:pt x="6827" y="2892"/>
                  </a:moveTo>
                  <a:lnTo>
                    <a:pt x="6825" y="2873"/>
                  </a:lnTo>
                  <a:lnTo>
                    <a:pt x="6816" y="2857"/>
                  </a:lnTo>
                  <a:lnTo>
                    <a:pt x="6802" y="2846"/>
                  </a:lnTo>
                  <a:lnTo>
                    <a:pt x="6783" y="2840"/>
                  </a:lnTo>
                  <a:lnTo>
                    <a:pt x="543" y="2344"/>
                  </a:lnTo>
                  <a:lnTo>
                    <a:pt x="524" y="2346"/>
                  </a:lnTo>
                  <a:lnTo>
                    <a:pt x="508" y="2355"/>
                  </a:lnTo>
                  <a:lnTo>
                    <a:pt x="496" y="2369"/>
                  </a:lnTo>
                  <a:lnTo>
                    <a:pt x="491" y="2387"/>
                  </a:lnTo>
                  <a:lnTo>
                    <a:pt x="493" y="2406"/>
                  </a:lnTo>
                  <a:lnTo>
                    <a:pt x="502" y="2422"/>
                  </a:lnTo>
                  <a:lnTo>
                    <a:pt x="517" y="2434"/>
                  </a:lnTo>
                  <a:lnTo>
                    <a:pt x="535" y="2439"/>
                  </a:lnTo>
                  <a:lnTo>
                    <a:pt x="6780" y="2936"/>
                  </a:lnTo>
                  <a:lnTo>
                    <a:pt x="6797" y="2932"/>
                  </a:lnTo>
                  <a:lnTo>
                    <a:pt x="6812" y="2923"/>
                  </a:lnTo>
                  <a:lnTo>
                    <a:pt x="6822" y="2909"/>
                  </a:lnTo>
                  <a:lnTo>
                    <a:pt x="6827" y="2892"/>
                  </a:lnTo>
                  <a:close/>
                  <a:moveTo>
                    <a:pt x="7630" y="369"/>
                  </a:moveTo>
                  <a:lnTo>
                    <a:pt x="7628" y="354"/>
                  </a:lnTo>
                  <a:lnTo>
                    <a:pt x="7620" y="341"/>
                  </a:lnTo>
                  <a:lnTo>
                    <a:pt x="7608" y="333"/>
                  </a:lnTo>
                  <a:lnTo>
                    <a:pt x="7593" y="329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2" y="10"/>
                  </a:lnTo>
                  <a:lnTo>
                    <a:pt x="3" y="22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10" y="64"/>
                  </a:lnTo>
                  <a:lnTo>
                    <a:pt x="21" y="72"/>
                  </a:lnTo>
                  <a:lnTo>
                    <a:pt x="36" y="76"/>
                  </a:lnTo>
                  <a:lnTo>
                    <a:pt x="7592" y="405"/>
                  </a:lnTo>
                  <a:lnTo>
                    <a:pt x="7606" y="402"/>
                  </a:lnTo>
                  <a:lnTo>
                    <a:pt x="7618" y="395"/>
                  </a:lnTo>
                  <a:lnTo>
                    <a:pt x="7626" y="383"/>
                  </a:lnTo>
                  <a:lnTo>
                    <a:pt x="7630" y="369"/>
                  </a:lnTo>
                  <a:close/>
                </a:path>
              </a:pathLst>
            </a:custGeom>
            <a:solidFill>
              <a:srgbClr val="BAD6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docshape67"/>
            <p:cNvSpPr>
              <a:spLocks/>
            </p:cNvSpPr>
            <p:nvPr/>
          </p:nvSpPr>
          <p:spPr bwMode="auto">
            <a:xfrm>
              <a:off x="1093" y="3875"/>
              <a:ext cx="9100" cy="287"/>
            </a:xfrm>
            <a:custGeom>
              <a:avLst/>
              <a:gdLst/>
              <a:ahLst/>
              <a:cxnLst>
                <a:cxn ang="0">
                  <a:pos x="8956" y="0"/>
                </a:cxn>
                <a:cxn ang="0">
                  <a:pos x="143" y="0"/>
                </a:cxn>
                <a:cxn ang="0">
                  <a:pos x="87" y="12"/>
                </a:cxn>
                <a:cxn ang="0">
                  <a:pos x="42" y="42"/>
                </a:cxn>
                <a:cxn ang="0">
                  <a:pos x="11" y="88"/>
                </a:cxn>
                <a:cxn ang="0">
                  <a:pos x="0" y="144"/>
                </a:cxn>
                <a:cxn ang="0">
                  <a:pos x="11" y="199"/>
                </a:cxn>
                <a:cxn ang="0">
                  <a:pos x="42" y="245"/>
                </a:cxn>
                <a:cxn ang="0">
                  <a:pos x="87" y="276"/>
                </a:cxn>
                <a:cxn ang="0">
                  <a:pos x="143" y="287"/>
                </a:cxn>
                <a:cxn ang="0">
                  <a:pos x="8956" y="287"/>
                </a:cxn>
                <a:cxn ang="0">
                  <a:pos x="9012" y="276"/>
                </a:cxn>
                <a:cxn ang="0">
                  <a:pos x="9057" y="245"/>
                </a:cxn>
                <a:cxn ang="0">
                  <a:pos x="9088" y="199"/>
                </a:cxn>
                <a:cxn ang="0">
                  <a:pos x="9099" y="144"/>
                </a:cxn>
                <a:cxn ang="0">
                  <a:pos x="9088" y="88"/>
                </a:cxn>
                <a:cxn ang="0">
                  <a:pos x="9057" y="42"/>
                </a:cxn>
                <a:cxn ang="0">
                  <a:pos x="9012" y="12"/>
                </a:cxn>
                <a:cxn ang="0">
                  <a:pos x="8956" y="0"/>
                </a:cxn>
              </a:cxnLst>
              <a:rect l="0" t="0" r="r" b="b"/>
              <a:pathLst>
                <a:path w="9100" h="287">
                  <a:moveTo>
                    <a:pt x="8956" y="0"/>
                  </a:moveTo>
                  <a:lnTo>
                    <a:pt x="143" y="0"/>
                  </a:lnTo>
                  <a:lnTo>
                    <a:pt x="87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11" y="199"/>
                  </a:lnTo>
                  <a:lnTo>
                    <a:pt x="42" y="245"/>
                  </a:lnTo>
                  <a:lnTo>
                    <a:pt x="87" y="276"/>
                  </a:lnTo>
                  <a:lnTo>
                    <a:pt x="143" y="287"/>
                  </a:lnTo>
                  <a:lnTo>
                    <a:pt x="8956" y="287"/>
                  </a:lnTo>
                  <a:lnTo>
                    <a:pt x="9012" y="276"/>
                  </a:lnTo>
                  <a:lnTo>
                    <a:pt x="9057" y="245"/>
                  </a:lnTo>
                  <a:lnTo>
                    <a:pt x="9088" y="199"/>
                  </a:lnTo>
                  <a:lnTo>
                    <a:pt x="9099" y="144"/>
                  </a:lnTo>
                  <a:lnTo>
                    <a:pt x="9088" y="88"/>
                  </a:lnTo>
                  <a:lnTo>
                    <a:pt x="9057" y="42"/>
                  </a:lnTo>
                  <a:lnTo>
                    <a:pt x="9012" y="12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4140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docshape68"/>
            <p:cNvSpPr>
              <a:spLocks/>
            </p:cNvSpPr>
            <p:nvPr/>
          </p:nvSpPr>
          <p:spPr bwMode="auto">
            <a:xfrm>
              <a:off x="7053" y="329"/>
              <a:ext cx="2693" cy="2693"/>
            </a:xfrm>
            <a:custGeom>
              <a:avLst/>
              <a:gdLst/>
              <a:ahLst/>
              <a:cxnLst>
                <a:cxn ang="0">
                  <a:pos x="2217" y="0"/>
                </a:cxn>
                <a:cxn ang="0">
                  <a:pos x="475" y="0"/>
                </a:cxn>
                <a:cxn ang="0">
                  <a:pos x="398" y="6"/>
                </a:cxn>
                <a:cxn ang="0">
                  <a:pos x="325" y="24"/>
                </a:cxn>
                <a:cxn ang="0">
                  <a:pos x="257" y="53"/>
                </a:cxn>
                <a:cxn ang="0">
                  <a:pos x="195" y="92"/>
                </a:cxn>
                <a:cxn ang="0">
                  <a:pos x="139" y="139"/>
                </a:cxn>
                <a:cxn ang="0">
                  <a:pos x="92" y="195"/>
                </a:cxn>
                <a:cxn ang="0">
                  <a:pos x="53" y="257"/>
                </a:cxn>
                <a:cxn ang="0">
                  <a:pos x="24" y="325"/>
                </a:cxn>
                <a:cxn ang="0">
                  <a:pos x="6" y="398"/>
                </a:cxn>
                <a:cxn ang="0">
                  <a:pos x="0" y="475"/>
                </a:cxn>
                <a:cxn ang="0">
                  <a:pos x="0" y="2217"/>
                </a:cxn>
                <a:cxn ang="0">
                  <a:pos x="6" y="2294"/>
                </a:cxn>
                <a:cxn ang="0">
                  <a:pos x="24" y="2367"/>
                </a:cxn>
                <a:cxn ang="0">
                  <a:pos x="53" y="2436"/>
                </a:cxn>
                <a:cxn ang="0">
                  <a:pos x="92" y="2498"/>
                </a:cxn>
                <a:cxn ang="0">
                  <a:pos x="139" y="2553"/>
                </a:cxn>
                <a:cxn ang="0">
                  <a:pos x="195" y="2601"/>
                </a:cxn>
                <a:cxn ang="0">
                  <a:pos x="257" y="2639"/>
                </a:cxn>
                <a:cxn ang="0">
                  <a:pos x="325" y="2668"/>
                </a:cxn>
                <a:cxn ang="0">
                  <a:pos x="398" y="2686"/>
                </a:cxn>
                <a:cxn ang="0">
                  <a:pos x="475" y="2692"/>
                </a:cxn>
                <a:cxn ang="0">
                  <a:pos x="2217" y="2692"/>
                </a:cxn>
                <a:cxn ang="0">
                  <a:pos x="2294" y="2686"/>
                </a:cxn>
                <a:cxn ang="0">
                  <a:pos x="2367" y="2668"/>
                </a:cxn>
                <a:cxn ang="0">
                  <a:pos x="2436" y="2639"/>
                </a:cxn>
                <a:cxn ang="0">
                  <a:pos x="2498" y="2601"/>
                </a:cxn>
                <a:cxn ang="0">
                  <a:pos x="2553" y="2553"/>
                </a:cxn>
                <a:cxn ang="0">
                  <a:pos x="2601" y="2498"/>
                </a:cxn>
                <a:cxn ang="0">
                  <a:pos x="2639" y="2436"/>
                </a:cxn>
                <a:cxn ang="0">
                  <a:pos x="2668" y="2367"/>
                </a:cxn>
                <a:cxn ang="0">
                  <a:pos x="2686" y="2294"/>
                </a:cxn>
                <a:cxn ang="0">
                  <a:pos x="2692" y="2217"/>
                </a:cxn>
                <a:cxn ang="0">
                  <a:pos x="2692" y="475"/>
                </a:cxn>
                <a:cxn ang="0">
                  <a:pos x="2686" y="398"/>
                </a:cxn>
                <a:cxn ang="0">
                  <a:pos x="2668" y="325"/>
                </a:cxn>
                <a:cxn ang="0">
                  <a:pos x="2639" y="257"/>
                </a:cxn>
                <a:cxn ang="0">
                  <a:pos x="2601" y="195"/>
                </a:cxn>
                <a:cxn ang="0">
                  <a:pos x="2553" y="139"/>
                </a:cxn>
                <a:cxn ang="0">
                  <a:pos x="2498" y="92"/>
                </a:cxn>
                <a:cxn ang="0">
                  <a:pos x="2436" y="53"/>
                </a:cxn>
                <a:cxn ang="0">
                  <a:pos x="2367" y="24"/>
                </a:cxn>
                <a:cxn ang="0">
                  <a:pos x="2294" y="6"/>
                </a:cxn>
                <a:cxn ang="0">
                  <a:pos x="2217" y="0"/>
                </a:cxn>
              </a:cxnLst>
              <a:rect l="0" t="0" r="r" b="b"/>
              <a:pathLst>
                <a:path w="2693" h="2693">
                  <a:moveTo>
                    <a:pt x="2217" y="0"/>
                  </a:moveTo>
                  <a:lnTo>
                    <a:pt x="475" y="0"/>
                  </a:lnTo>
                  <a:lnTo>
                    <a:pt x="398" y="6"/>
                  </a:lnTo>
                  <a:lnTo>
                    <a:pt x="325" y="24"/>
                  </a:lnTo>
                  <a:lnTo>
                    <a:pt x="257" y="53"/>
                  </a:lnTo>
                  <a:lnTo>
                    <a:pt x="195" y="92"/>
                  </a:lnTo>
                  <a:lnTo>
                    <a:pt x="139" y="139"/>
                  </a:lnTo>
                  <a:lnTo>
                    <a:pt x="92" y="195"/>
                  </a:lnTo>
                  <a:lnTo>
                    <a:pt x="53" y="257"/>
                  </a:lnTo>
                  <a:lnTo>
                    <a:pt x="24" y="325"/>
                  </a:lnTo>
                  <a:lnTo>
                    <a:pt x="6" y="398"/>
                  </a:lnTo>
                  <a:lnTo>
                    <a:pt x="0" y="475"/>
                  </a:lnTo>
                  <a:lnTo>
                    <a:pt x="0" y="2217"/>
                  </a:lnTo>
                  <a:lnTo>
                    <a:pt x="6" y="2294"/>
                  </a:lnTo>
                  <a:lnTo>
                    <a:pt x="24" y="2367"/>
                  </a:lnTo>
                  <a:lnTo>
                    <a:pt x="53" y="2436"/>
                  </a:lnTo>
                  <a:lnTo>
                    <a:pt x="92" y="2498"/>
                  </a:lnTo>
                  <a:lnTo>
                    <a:pt x="139" y="2553"/>
                  </a:lnTo>
                  <a:lnTo>
                    <a:pt x="195" y="2601"/>
                  </a:lnTo>
                  <a:lnTo>
                    <a:pt x="257" y="2639"/>
                  </a:lnTo>
                  <a:lnTo>
                    <a:pt x="325" y="2668"/>
                  </a:lnTo>
                  <a:lnTo>
                    <a:pt x="398" y="2686"/>
                  </a:lnTo>
                  <a:lnTo>
                    <a:pt x="475" y="2692"/>
                  </a:lnTo>
                  <a:lnTo>
                    <a:pt x="2217" y="2692"/>
                  </a:lnTo>
                  <a:lnTo>
                    <a:pt x="2294" y="2686"/>
                  </a:lnTo>
                  <a:lnTo>
                    <a:pt x="2367" y="2668"/>
                  </a:lnTo>
                  <a:lnTo>
                    <a:pt x="2436" y="2639"/>
                  </a:lnTo>
                  <a:lnTo>
                    <a:pt x="2498" y="2601"/>
                  </a:lnTo>
                  <a:lnTo>
                    <a:pt x="2553" y="2553"/>
                  </a:lnTo>
                  <a:lnTo>
                    <a:pt x="2601" y="2498"/>
                  </a:lnTo>
                  <a:lnTo>
                    <a:pt x="2639" y="2436"/>
                  </a:lnTo>
                  <a:lnTo>
                    <a:pt x="2668" y="2367"/>
                  </a:lnTo>
                  <a:lnTo>
                    <a:pt x="2686" y="2294"/>
                  </a:lnTo>
                  <a:lnTo>
                    <a:pt x="2692" y="2217"/>
                  </a:lnTo>
                  <a:lnTo>
                    <a:pt x="2692" y="475"/>
                  </a:lnTo>
                  <a:lnTo>
                    <a:pt x="2686" y="398"/>
                  </a:lnTo>
                  <a:lnTo>
                    <a:pt x="2668" y="325"/>
                  </a:lnTo>
                  <a:lnTo>
                    <a:pt x="2639" y="257"/>
                  </a:lnTo>
                  <a:lnTo>
                    <a:pt x="2601" y="195"/>
                  </a:lnTo>
                  <a:lnTo>
                    <a:pt x="2553" y="139"/>
                  </a:lnTo>
                  <a:lnTo>
                    <a:pt x="2498" y="92"/>
                  </a:lnTo>
                  <a:lnTo>
                    <a:pt x="2436" y="53"/>
                  </a:lnTo>
                  <a:lnTo>
                    <a:pt x="2367" y="24"/>
                  </a:lnTo>
                  <a:lnTo>
                    <a:pt x="2294" y="6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docshape69"/>
            <p:cNvSpPr>
              <a:spLocks/>
            </p:cNvSpPr>
            <p:nvPr/>
          </p:nvSpPr>
          <p:spPr bwMode="auto">
            <a:xfrm>
              <a:off x="7053" y="329"/>
              <a:ext cx="2693" cy="2693"/>
            </a:xfrm>
            <a:custGeom>
              <a:avLst/>
              <a:gdLst/>
              <a:ahLst/>
              <a:cxnLst>
                <a:cxn ang="0">
                  <a:pos x="2217" y="2692"/>
                </a:cxn>
                <a:cxn ang="0">
                  <a:pos x="475" y="2692"/>
                </a:cxn>
                <a:cxn ang="0">
                  <a:pos x="398" y="2686"/>
                </a:cxn>
                <a:cxn ang="0">
                  <a:pos x="325" y="2668"/>
                </a:cxn>
                <a:cxn ang="0">
                  <a:pos x="257" y="2639"/>
                </a:cxn>
                <a:cxn ang="0">
                  <a:pos x="195" y="2601"/>
                </a:cxn>
                <a:cxn ang="0">
                  <a:pos x="139" y="2553"/>
                </a:cxn>
                <a:cxn ang="0">
                  <a:pos x="92" y="2498"/>
                </a:cxn>
                <a:cxn ang="0">
                  <a:pos x="53" y="2436"/>
                </a:cxn>
                <a:cxn ang="0">
                  <a:pos x="24" y="2367"/>
                </a:cxn>
                <a:cxn ang="0">
                  <a:pos x="6" y="2294"/>
                </a:cxn>
                <a:cxn ang="0">
                  <a:pos x="0" y="2217"/>
                </a:cxn>
                <a:cxn ang="0">
                  <a:pos x="0" y="475"/>
                </a:cxn>
                <a:cxn ang="0">
                  <a:pos x="6" y="398"/>
                </a:cxn>
                <a:cxn ang="0">
                  <a:pos x="24" y="325"/>
                </a:cxn>
                <a:cxn ang="0">
                  <a:pos x="53" y="257"/>
                </a:cxn>
                <a:cxn ang="0">
                  <a:pos x="92" y="195"/>
                </a:cxn>
                <a:cxn ang="0">
                  <a:pos x="139" y="139"/>
                </a:cxn>
                <a:cxn ang="0">
                  <a:pos x="195" y="92"/>
                </a:cxn>
                <a:cxn ang="0">
                  <a:pos x="257" y="53"/>
                </a:cxn>
                <a:cxn ang="0">
                  <a:pos x="325" y="24"/>
                </a:cxn>
                <a:cxn ang="0">
                  <a:pos x="398" y="6"/>
                </a:cxn>
                <a:cxn ang="0">
                  <a:pos x="475" y="0"/>
                </a:cxn>
                <a:cxn ang="0">
                  <a:pos x="2217" y="0"/>
                </a:cxn>
                <a:cxn ang="0">
                  <a:pos x="2294" y="6"/>
                </a:cxn>
                <a:cxn ang="0">
                  <a:pos x="2367" y="24"/>
                </a:cxn>
                <a:cxn ang="0">
                  <a:pos x="2436" y="53"/>
                </a:cxn>
                <a:cxn ang="0">
                  <a:pos x="2498" y="92"/>
                </a:cxn>
                <a:cxn ang="0">
                  <a:pos x="2553" y="139"/>
                </a:cxn>
                <a:cxn ang="0">
                  <a:pos x="2601" y="195"/>
                </a:cxn>
                <a:cxn ang="0">
                  <a:pos x="2639" y="257"/>
                </a:cxn>
                <a:cxn ang="0">
                  <a:pos x="2668" y="325"/>
                </a:cxn>
                <a:cxn ang="0">
                  <a:pos x="2686" y="398"/>
                </a:cxn>
                <a:cxn ang="0">
                  <a:pos x="2692" y="475"/>
                </a:cxn>
                <a:cxn ang="0">
                  <a:pos x="2692" y="2217"/>
                </a:cxn>
                <a:cxn ang="0">
                  <a:pos x="2686" y="2294"/>
                </a:cxn>
                <a:cxn ang="0">
                  <a:pos x="2668" y="2367"/>
                </a:cxn>
                <a:cxn ang="0">
                  <a:pos x="2639" y="2436"/>
                </a:cxn>
                <a:cxn ang="0">
                  <a:pos x="2601" y="2498"/>
                </a:cxn>
                <a:cxn ang="0">
                  <a:pos x="2553" y="2553"/>
                </a:cxn>
                <a:cxn ang="0">
                  <a:pos x="2498" y="2601"/>
                </a:cxn>
                <a:cxn ang="0">
                  <a:pos x="2436" y="2639"/>
                </a:cxn>
                <a:cxn ang="0">
                  <a:pos x="2367" y="2668"/>
                </a:cxn>
                <a:cxn ang="0">
                  <a:pos x="2294" y="2686"/>
                </a:cxn>
                <a:cxn ang="0">
                  <a:pos x="2217" y="2692"/>
                </a:cxn>
              </a:cxnLst>
              <a:rect l="0" t="0" r="r" b="b"/>
              <a:pathLst>
                <a:path w="2693" h="2693">
                  <a:moveTo>
                    <a:pt x="2217" y="2692"/>
                  </a:moveTo>
                  <a:lnTo>
                    <a:pt x="475" y="2692"/>
                  </a:lnTo>
                  <a:lnTo>
                    <a:pt x="398" y="2686"/>
                  </a:lnTo>
                  <a:lnTo>
                    <a:pt x="325" y="2668"/>
                  </a:lnTo>
                  <a:lnTo>
                    <a:pt x="257" y="2639"/>
                  </a:lnTo>
                  <a:lnTo>
                    <a:pt x="195" y="2601"/>
                  </a:lnTo>
                  <a:lnTo>
                    <a:pt x="139" y="2553"/>
                  </a:lnTo>
                  <a:lnTo>
                    <a:pt x="92" y="2498"/>
                  </a:lnTo>
                  <a:lnTo>
                    <a:pt x="53" y="2436"/>
                  </a:lnTo>
                  <a:lnTo>
                    <a:pt x="24" y="2367"/>
                  </a:lnTo>
                  <a:lnTo>
                    <a:pt x="6" y="2294"/>
                  </a:lnTo>
                  <a:lnTo>
                    <a:pt x="0" y="2217"/>
                  </a:lnTo>
                  <a:lnTo>
                    <a:pt x="0" y="475"/>
                  </a:lnTo>
                  <a:lnTo>
                    <a:pt x="6" y="398"/>
                  </a:lnTo>
                  <a:lnTo>
                    <a:pt x="24" y="325"/>
                  </a:lnTo>
                  <a:lnTo>
                    <a:pt x="53" y="257"/>
                  </a:lnTo>
                  <a:lnTo>
                    <a:pt x="92" y="195"/>
                  </a:lnTo>
                  <a:lnTo>
                    <a:pt x="139" y="139"/>
                  </a:lnTo>
                  <a:lnTo>
                    <a:pt x="195" y="92"/>
                  </a:lnTo>
                  <a:lnTo>
                    <a:pt x="257" y="53"/>
                  </a:lnTo>
                  <a:lnTo>
                    <a:pt x="325" y="24"/>
                  </a:lnTo>
                  <a:lnTo>
                    <a:pt x="398" y="6"/>
                  </a:lnTo>
                  <a:lnTo>
                    <a:pt x="475" y="0"/>
                  </a:lnTo>
                  <a:lnTo>
                    <a:pt x="2217" y="0"/>
                  </a:lnTo>
                  <a:lnTo>
                    <a:pt x="2294" y="6"/>
                  </a:lnTo>
                  <a:lnTo>
                    <a:pt x="2367" y="24"/>
                  </a:lnTo>
                  <a:lnTo>
                    <a:pt x="2436" y="53"/>
                  </a:lnTo>
                  <a:lnTo>
                    <a:pt x="2498" y="92"/>
                  </a:lnTo>
                  <a:lnTo>
                    <a:pt x="2553" y="139"/>
                  </a:lnTo>
                  <a:lnTo>
                    <a:pt x="2601" y="195"/>
                  </a:lnTo>
                  <a:lnTo>
                    <a:pt x="2639" y="257"/>
                  </a:lnTo>
                  <a:lnTo>
                    <a:pt x="2668" y="325"/>
                  </a:lnTo>
                  <a:lnTo>
                    <a:pt x="2686" y="398"/>
                  </a:lnTo>
                  <a:lnTo>
                    <a:pt x="2692" y="475"/>
                  </a:lnTo>
                  <a:lnTo>
                    <a:pt x="2692" y="2217"/>
                  </a:lnTo>
                  <a:lnTo>
                    <a:pt x="2686" y="2294"/>
                  </a:lnTo>
                  <a:lnTo>
                    <a:pt x="2668" y="2367"/>
                  </a:lnTo>
                  <a:lnTo>
                    <a:pt x="2639" y="2436"/>
                  </a:lnTo>
                  <a:lnTo>
                    <a:pt x="2601" y="2498"/>
                  </a:lnTo>
                  <a:lnTo>
                    <a:pt x="2553" y="2553"/>
                  </a:lnTo>
                  <a:lnTo>
                    <a:pt x="2498" y="2601"/>
                  </a:lnTo>
                  <a:lnTo>
                    <a:pt x="2436" y="2639"/>
                  </a:lnTo>
                  <a:lnTo>
                    <a:pt x="2367" y="2668"/>
                  </a:lnTo>
                  <a:lnTo>
                    <a:pt x="2294" y="2686"/>
                  </a:lnTo>
                  <a:lnTo>
                    <a:pt x="2217" y="2692"/>
                  </a:lnTo>
                  <a:close/>
                </a:path>
              </a:pathLst>
            </a:custGeom>
            <a:noFill/>
            <a:ln w="38100">
              <a:solidFill>
                <a:srgbClr val="4140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docshape70"/>
            <p:cNvSpPr>
              <a:spLocks/>
            </p:cNvSpPr>
            <p:nvPr/>
          </p:nvSpPr>
          <p:spPr bwMode="auto">
            <a:xfrm>
              <a:off x="3943" y="329"/>
              <a:ext cx="2693" cy="2693"/>
            </a:xfrm>
            <a:custGeom>
              <a:avLst/>
              <a:gdLst/>
              <a:ahLst/>
              <a:cxnLst>
                <a:cxn ang="0">
                  <a:pos x="2217" y="0"/>
                </a:cxn>
                <a:cxn ang="0">
                  <a:pos x="475" y="0"/>
                </a:cxn>
                <a:cxn ang="0">
                  <a:pos x="398" y="6"/>
                </a:cxn>
                <a:cxn ang="0">
                  <a:pos x="325" y="24"/>
                </a:cxn>
                <a:cxn ang="0">
                  <a:pos x="257" y="53"/>
                </a:cxn>
                <a:cxn ang="0">
                  <a:pos x="195" y="92"/>
                </a:cxn>
                <a:cxn ang="0">
                  <a:pos x="139" y="139"/>
                </a:cxn>
                <a:cxn ang="0">
                  <a:pos x="92" y="195"/>
                </a:cxn>
                <a:cxn ang="0">
                  <a:pos x="53" y="257"/>
                </a:cxn>
                <a:cxn ang="0">
                  <a:pos x="24" y="325"/>
                </a:cxn>
                <a:cxn ang="0">
                  <a:pos x="6" y="398"/>
                </a:cxn>
                <a:cxn ang="0">
                  <a:pos x="0" y="475"/>
                </a:cxn>
                <a:cxn ang="0">
                  <a:pos x="0" y="2217"/>
                </a:cxn>
                <a:cxn ang="0">
                  <a:pos x="6" y="2294"/>
                </a:cxn>
                <a:cxn ang="0">
                  <a:pos x="24" y="2367"/>
                </a:cxn>
                <a:cxn ang="0">
                  <a:pos x="53" y="2436"/>
                </a:cxn>
                <a:cxn ang="0">
                  <a:pos x="92" y="2498"/>
                </a:cxn>
                <a:cxn ang="0">
                  <a:pos x="139" y="2553"/>
                </a:cxn>
                <a:cxn ang="0">
                  <a:pos x="195" y="2601"/>
                </a:cxn>
                <a:cxn ang="0">
                  <a:pos x="257" y="2639"/>
                </a:cxn>
                <a:cxn ang="0">
                  <a:pos x="325" y="2668"/>
                </a:cxn>
                <a:cxn ang="0">
                  <a:pos x="398" y="2686"/>
                </a:cxn>
                <a:cxn ang="0">
                  <a:pos x="475" y="2692"/>
                </a:cxn>
                <a:cxn ang="0">
                  <a:pos x="2217" y="2692"/>
                </a:cxn>
                <a:cxn ang="0">
                  <a:pos x="2294" y="2686"/>
                </a:cxn>
                <a:cxn ang="0">
                  <a:pos x="2367" y="2668"/>
                </a:cxn>
                <a:cxn ang="0">
                  <a:pos x="2436" y="2639"/>
                </a:cxn>
                <a:cxn ang="0">
                  <a:pos x="2498" y="2601"/>
                </a:cxn>
                <a:cxn ang="0">
                  <a:pos x="2553" y="2553"/>
                </a:cxn>
                <a:cxn ang="0">
                  <a:pos x="2601" y="2498"/>
                </a:cxn>
                <a:cxn ang="0">
                  <a:pos x="2639" y="2436"/>
                </a:cxn>
                <a:cxn ang="0">
                  <a:pos x="2668" y="2367"/>
                </a:cxn>
                <a:cxn ang="0">
                  <a:pos x="2686" y="2294"/>
                </a:cxn>
                <a:cxn ang="0">
                  <a:pos x="2692" y="2217"/>
                </a:cxn>
                <a:cxn ang="0">
                  <a:pos x="2692" y="475"/>
                </a:cxn>
                <a:cxn ang="0">
                  <a:pos x="2686" y="398"/>
                </a:cxn>
                <a:cxn ang="0">
                  <a:pos x="2668" y="325"/>
                </a:cxn>
                <a:cxn ang="0">
                  <a:pos x="2639" y="257"/>
                </a:cxn>
                <a:cxn ang="0">
                  <a:pos x="2601" y="195"/>
                </a:cxn>
                <a:cxn ang="0">
                  <a:pos x="2553" y="139"/>
                </a:cxn>
                <a:cxn ang="0">
                  <a:pos x="2498" y="92"/>
                </a:cxn>
                <a:cxn ang="0">
                  <a:pos x="2436" y="53"/>
                </a:cxn>
                <a:cxn ang="0">
                  <a:pos x="2367" y="24"/>
                </a:cxn>
                <a:cxn ang="0">
                  <a:pos x="2294" y="6"/>
                </a:cxn>
                <a:cxn ang="0">
                  <a:pos x="2217" y="0"/>
                </a:cxn>
              </a:cxnLst>
              <a:rect l="0" t="0" r="r" b="b"/>
              <a:pathLst>
                <a:path w="2693" h="2693">
                  <a:moveTo>
                    <a:pt x="2217" y="0"/>
                  </a:moveTo>
                  <a:lnTo>
                    <a:pt x="475" y="0"/>
                  </a:lnTo>
                  <a:lnTo>
                    <a:pt x="398" y="6"/>
                  </a:lnTo>
                  <a:lnTo>
                    <a:pt x="325" y="24"/>
                  </a:lnTo>
                  <a:lnTo>
                    <a:pt x="257" y="53"/>
                  </a:lnTo>
                  <a:lnTo>
                    <a:pt x="195" y="92"/>
                  </a:lnTo>
                  <a:lnTo>
                    <a:pt x="139" y="139"/>
                  </a:lnTo>
                  <a:lnTo>
                    <a:pt x="92" y="195"/>
                  </a:lnTo>
                  <a:lnTo>
                    <a:pt x="53" y="257"/>
                  </a:lnTo>
                  <a:lnTo>
                    <a:pt x="24" y="325"/>
                  </a:lnTo>
                  <a:lnTo>
                    <a:pt x="6" y="398"/>
                  </a:lnTo>
                  <a:lnTo>
                    <a:pt x="0" y="475"/>
                  </a:lnTo>
                  <a:lnTo>
                    <a:pt x="0" y="2217"/>
                  </a:lnTo>
                  <a:lnTo>
                    <a:pt x="6" y="2294"/>
                  </a:lnTo>
                  <a:lnTo>
                    <a:pt x="24" y="2367"/>
                  </a:lnTo>
                  <a:lnTo>
                    <a:pt x="53" y="2436"/>
                  </a:lnTo>
                  <a:lnTo>
                    <a:pt x="92" y="2498"/>
                  </a:lnTo>
                  <a:lnTo>
                    <a:pt x="139" y="2553"/>
                  </a:lnTo>
                  <a:lnTo>
                    <a:pt x="195" y="2601"/>
                  </a:lnTo>
                  <a:lnTo>
                    <a:pt x="257" y="2639"/>
                  </a:lnTo>
                  <a:lnTo>
                    <a:pt x="325" y="2668"/>
                  </a:lnTo>
                  <a:lnTo>
                    <a:pt x="398" y="2686"/>
                  </a:lnTo>
                  <a:lnTo>
                    <a:pt x="475" y="2692"/>
                  </a:lnTo>
                  <a:lnTo>
                    <a:pt x="2217" y="2692"/>
                  </a:lnTo>
                  <a:lnTo>
                    <a:pt x="2294" y="2686"/>
                  </a:lnTo>
                  <a:lnTo>
                    <a:pt x="2367" y="2668"/>
                  </a:lnTo>
                  <a:lnTo>
                    <a:pt x="2436" y="2639"/>
                  </a:lnTo>
                  <a:lnTo>
                    <a:pt x="2498" y="2601"/>
                  </a:lnTo>
                  <a:lnTo>
                    <a:pt x="2553" y="2553"/>
                  </a:lnTo>
                  <a:lnTo>
                    <a:pt x="2601" y="2498"/>
                  </a:lnTo>
                  <a:lnTo>
                    <a:pt x="2639" y="2436"/>
                  </a:lnTo>
                  <a:lnTo>
                    <a:pt x="2668" y="2367"/>
                  </a:lnTo>
                  <a:lnTo>
                    <a:pt x="2686" y="2294"/>
                  </a:lnTo>
                  <a:lnTo>
                    <a:pt x="2692" y="2217"/>
                  </a:lnTo>
                  <a:lnTo>
                    <a:pt x="2692" y="475"/>
                  </a:lnTo>
                  <a:lnTo>
                    <a:pt x="2686" y="398"/>
                  </a:lnTo>
                  <a:lnTo>
                    <a:pt x="2668" y="325"/>
                  </a:lnTo>
                  <a:lnTo>
                    <a:pt x="2639" y="257"/>
                  </a:lnTo>
                  <a:lnTo>
                    <a:pt x="2601" y="195"/>
                  </a:lnTo>
                  <a:lnTo>
                    <a:pt x="2553" y="139"/>
                  </a:lnTo>
                  <a:lnTo>
                    <a:pt x="2498" y="92"/>
                  </a:lnTo>
                  <a:lnTo>
                    <a:pt x="2436" y="53"/>
                  </a:lnTo>
                  <a:lnTo>
                    <a:pt x="2367" y="24"/>
                  </a:lnTo>
                  <a:lnTo>
                    <a:pt x="2294" y="6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docshape71"/>
            <p:cNvSpPr>
              <a:spLocks/>
            </p:cNvSpPr>
            <p:nvPr/>
          </p:nvSpPr>
          <p:spPr bwMode="auto">
            <a:xfrm>
              <a:off x="3943" y="329"/>
              <a:ext cx="2693" cy="2693"/>
            </a:xfrm>
            <a:custGeom>
              <a:avLst/>
              <a:gdLst/>
              <a:ahLst/>
              <a:cxnLst>
                <a:cxn ang="0">
                  <a:pos x="2217" y="2692"/>
                </a:cxn>
                <a:cxn ang="0">
                  <a:pos x="475" y="2692"/>
                </a:cxn>
                <a:cxn ang="0">
                  <a:pos x="398" y="2686"/>
                </a:cxn>
                <a:cxn ang="0">
                  <a:pos x="325" y="2668"/>
                </a:cxn>
                <a:cxn ang="0">
                  <a:pos x="257" y="2639"/>
                </a:cxn>
                <a:cxn ang="0">
                  <a:pos x="195" y="2601"/>
                </a:cxn>
                <a:cxn ang="0">
                  <a:pos x="139" y="2553"/>
                </a:cxn>
                <a:cxn ang="0">
                  <a:pos x="92" y="2498"/>
                </a:cxn>
                <a:cxn ang="0">
                  <a:pos x="53" y="2436"/>
                </a:cxn>
                <a:cxn ang="0">
                  <a:pos x="24" y="2367"/>
                </a:cxn>
                <a:cxn ang="0">
                  <a:pos x="6" y="2294"/>
                </a:cxn>
                <a:cxn ang="0">
                  <a:pos x="0" y="2217"/>
                </a:cxn>
                <a:cxn ang="0">
                  <a:pos x="0" y="475"/>
                </a:cxn>
                <a:cxn ang="0">
                  <a:pos x="6" y="398"/>
                </a:cxn>
                <a:cxn ang="0">
                  <a:pos x="24" y="325"/>
                </a:cxn>
                <a:cxn ang="0">
                  <a:pos x="53" y="257"/>
                </a:cxn>
                <a:cxn ang="0">
                  <a:pos x="92" y="195"/>
                </a:cxn>
                <a:cxn ang="0">
                  <a:pos x="139" y="139"/>
                </a:cxn>
                <a:cxn ang="0">
                  <a:pos x="195" y="92"/>
                </a:cxn>
                <a:cxn ang="0">
                  <a:pos x="257" y="53"/>
                </a:cxn>
                <a:cxn ang="0">
                  <a:pos x="325" y="24"/>
                </a:cxn>
                <a:cxn ang="0">
                  <a:pos x="398" y="6"/>
                </a:cxn>
                <a:cxn ang="0">
                  <a:pos x="475" y="0"/>
                </a:cxn>
                <a:cxn ang="0">
                  <a:pos x="2217" y="0"/>
                </a:cxn>
                <a:cxn ang="0">
                  <a:pos x="2294" y="6"/>
                </a:cxn>
                <a:cxn ang="0">
                  <a:pos x="2367" y="24"/>
                </a:cxn>
                <a:cxn ang="0">
                  <a:pos x="2436" y="53"/>
                </a:cxn>
                <a:cxn ang="0">
                  <a:pos x="2498" y="92"/>
                </a:cxn>
                <a:cxn ang="0">
                  <a:pos x="2553" y="139"/>
                </a:cxn>
                <a:cxn ang="0">
                  <a:pos x="2601" y="195"/>
                </a:cxn>
                <a:cxn ang="0">
                  <a:pos x="2639" y="257"/>
                </a:cxn>
                <a:cxn ang="0">
                  <a:pos x="2668" y="325"/>
                </a:cxn>
                <a:cxn ang="0">
                  <a:pos x="2686" y="398"/>
                </a:cxn>
                <a:cxn ang="0">
                  <a:pos x="2692" y="475"/>
                </a:cxn>
                <a:cxn ang="0">
                  <a:pos x="2692" y="2217"/>
                </a:cxn>
                <a:cxn ang="0">
                  <a:pos x="2686" y="2294"/>
                </a:cxn>
                <a:cxn ang="0">
                  <a:pos x="2668" y="2367"/>
                </a:cxn>
                <a:cxn ang="0">
                  <a:pos x="2639" y="2436"/>
                </a:cxn>
                <a:cxn ang="0">
                  <a:pos x="2601" y="2498"/>
                </a:cxn>
                <a:cxn ang="0">
                  <a:pos x="2553" y="2553"/>
                </a:cxn>
                <a:cxn ang="0">
                  <a:pos x="2498" y="2601"/>
                </a:cxn>
                <a:cxn ang="0">
                  <a:pos x="2436" y="2639"/>
                </a:cxn>
                <a:cxn ang="0">
                  <a:pos x="2367" y="2668"/>
                </a:cxn>
                <a:cxn ang="0">
                  <a:pos x="2294" y="2686"/>
                </a:cxn>
                <a:cxn ang="0">
                  <a:pos x="2217" y="2692"/>
                </a:cxn>
              </a:cxnLst>
              <a:rect l="0" t="0" r="r" b="b"/>
              <a:pathLst>
                <a:path w="2693" h="2693">
                  <a:moveTo>
                    <a:pt x="2217" y="2692"/>
                  </a:moveTo>
                  <a:lnTo>
                    <a:pt x="475" y="2692"/>
                  </a:lnTo>
                  <a:lnTo>
                    <a:pt x="398" y="2686"/>
                  </a:lnTo>
                  <a:lnTo>
                    <a:pt x="325" y="2668"/>
                  </a:lnTo>
                  <a:lnTo>
                    <a:pt x="257" y="2639"/>
                  </a:lnTo>
                  <a:lnTo>
                    <a:pt x="195" y="2601"/>
                  </a:lnTo>
                  <a:lnTo>
                    <a:pt x="139" y="2553"/>
                  </a:lnTo>
                  <a:lnTo>
                    <a:pt x="92" y="2498"/>
                  </a:lnTo>
                  <a:lnTo>
                    <a:pt x="53" y="2436"/>
                  </a:lnTo>
                  <a:lnTo>
                    <a:pt x="24" y="2367"/>
                  </a:lnTo>
                  <a:lnTo>
                    <a:pt x="6" y="2294"/>
                  </a:lnTo>
                  <a:lnTo>
                    <a:pt x="0" y="2217"/>
                  </a:lnTo>
                  <a:lnTo>
                    <a:pt x="0" y="475"/>
                  </a:lnTo>
                  <a:lnTo>
                    <a:pt x="6" y="398"/>
                  </a:lnTo>
                  <a:lnTo>
                    <a:pt x="24" y="325"/>
                  </a:lnTo>
                  <a:lnTo>
                    <a:pt x="53" y="257"/>
                  </a:lnTo>
                  <a:lnTo>
                    <a:pt x="92" y="195"/>
                  </a:lnTo>
                  <a:lnTo>
                    <a:pt x="139" y="139"/>
                  </a:lnTo>
                  <a:lnTo>
                    <a:pt x="195" y="92"/>
                  </a:lnTo>
                  <a:lnTo>
                    <a:pt x="257" y="53"/>
                  </a:lnTo>
                  <a:lnTo>
                    <a:pt x="325" y="24"/>
                  </a:lnTo>
                  <a:lnTo>
                    <a:pt x="398" y="6"/>
                  </a:lnTo>
                  <a:lnTo>
                    <a:pt x="475" y="0"/>
                  </a:lnTo>
                  <a:lnTo>
                    <a:pt x="2217" y="0"/>
                  </a:lnTo>
                  <a:lnTo>
                    <a:pt x="2294" y="6"/>
                  </a:lnTo>
                  <a:lnTo>
                    <a:pt x="2367" y="24"/>
                  </a:lnTo>
                  <a:lnTo>
                    <a:pt x="2436" y="53"/>
                  </a:lnTo>
                  <a:lnTo>
                    <a:pt x="2498" y="92"/>
                  </a:lnTo>
                  <a:lnTo>
                    <a:pt x="2553" y="139"/>
                  </a:lnTo>
                  <a:lnTo>
                    <a:pt x="2601" y="195"/>
                  </a:lnTo>
                  <a:lnTo>
                    <a:pt x="2639" y="257"/>
                  </a:lnTo>
                  <a:lnTo>
                    <a:pt x="2668" y="325"/>
                  </a:lnTo>
                  <a:lnTo>
                    <a:pt x="2686" y="398"/>
                  </a:lnTo>
                  <a:lnTo>
                    <a:pt x="2692" y="475"/>
                  </a:lnTo>
                  <a:lnTo>
                    <a:pt x="2692" y="2217"/>
                  </a:lnTo>
                  <a:lnTo>
                    <a:pt x="2686" y="2294"/>
                  </a:lnTo>
                  <a:lnTo>
                    <a:pt x="2668" y="2367"/>
                  </a:lnTo>
                  <a:lnTo>
                    <a:pt x="2639" y="2436"/>
                  </a:lnTo>
                  <a:lnTo>
                    <a:pt x="2601" y="2498"/>
                  </a:lnTo>
                  <a:lnTo>
                    <a:pt x="2553" y="2553"/>
                  </a:lnTo>
                  <a:lnTo>
                    <a:pt x="2498" y="2601"/>
                  </a:lnTo>
                  <a:lnTo>
                    <a:pt x="2436" y="2639"/>
                  </a:lnTo>
                  <a:lnTo>
                    <a:pt x="2367" y="2668"/>
                  </a:lnTo>
                  <a:lnTo>
                    <a:pt x="2294" y="2686"/>
                  </a:lnTo>
                  <a:lnTo>
                    <a:pt x="2217" y="2692"/>
                  </a:lnTo>
                  <a:close/>
                </a:path>
              </a:pathLst>
            </a:custGeom>
            <a:noFill/>
            <a:ln w="38100">
              <a:solidFill>
                <a:srgbClr val="4140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docshape72"/>
            <p:cNvSpPr>
              <a:spLocks/>
            </p:cNvSpPr>
            <p:nvPr/>
          </p:nvSpPr>
          <p:spPr bwMode="auto">
            <a:xfrm>
              <a:off x="873" y="329"/>
              <a:ext cx="2693" cy="2693"/>
            </a:xfrm>
            <a:custGeom>
              <a:avLst/>
              <a:gdLst/>
              <a:ahLst/>
              <a:cxnLst>
                <a:cxn ang="0">
                  <a:pos x="2217" y="0"/>
                </a:cxn>
                <a:cxn ang="0">
                  <a:pos x="476" y="0"/>
                </a:cxn>
                <a:cxn ang="0">
                  <a:pos x="398" y="6"/>
                </a:cxn>
                <a:cxn ang="0">
                  <a:pos x="325" y="24"/>
                </a:cxn>
                <a:cxn ang="0">
                  <a:pos x="257" y="53"/>
                </a:cxn>
                <a:cxn ang="0">
                  <a:pos x="195" y="92"/>
                </a:cxn>
                <a:cxn ang="0">
                  <a:pos x="139" y="139"/>
                </a:cxn>
                <a:cxn ang="0">
                  <a:pos x="92" y="195"/>
                </a:cxn>
                <a:cxn ang="0">
                  <a:pos x="53" y="257"/>
                </a:cxn>
                <a:cxn ang="0">
                  <a:pos x="24" y="325"/>
                </a:cxn>
                <a:cxn ang="0">
                  <a:pos x="6" y="398"/>
                </a:cxn>
                <a:cxn ang="0">
                  <a:pos x="0" y="475"/>
                </a:cxn>
                <a:cxn ang="0">
                  <a:pos x="0" y="2217"/>
                </a:cxn>
                <a:cxn ang="0">
                  <a:pos x="6" y="2294"/>
                </a:cxn>
                <a:cxn ang="0">
                  <a:pos x="24" y="2367"/>
                </a:cxn>
                <a:cxn ang="0">
                  <a:pos x="53" y="2436"/>
                </a:cxn>
                <a:cxn ang="0">
                  <a:pos x="92" y="2498"/>
                </a:cxn>
                <a:cxn ang="0">
                  <a:pos x="139" y="2553"/>
                </a:cxn>
                <a:cxn ang="0">
                  <a:pos x="195" y="2601"/>
                </a:cxn>
                <a:cxn ang="0">
                  <a:pos x="257" y="2639"/>
                </a:cxn>
                <a:cxn ang="0">
                  <a:pos x="325" y="2668"/>
                </a:cxn>
                <a:cxn ang="0">
                  <a:pos x="398" y="2686"/>
                </a:cxn>
                <a:cxn ang="0">
                  <a:pos x="476" y="2692"/>
                </a:cxn>
                <a:cxn ang="0">
                  <a:pos x="2217" y="2692"/>
                </a:cxn>
                <a:cxn ang="0">
                  <a:pos x="2294" y="2686"/>
                </a:cxn>
                <a:cxn ang="0">
                  <a:pos x="2367" y="2668"/>
                </a:cxn>
                <a:cxn ang="0">
                  <a:pos x="2436" y="2639"/>
                </a:cxn>
                <a:cxn ang="0">
                  <a:pos x="2498" y="2601"/>
                </a:cxn>
                <a:cxn ang="0">
                  <a:pos x="2553" y="2553"/>
                </a:cxn>
                <a:cxn ang="0">
                  <a:pos x="2601" y="2498"/>
                </a:cxn>
                <a:cxn ang="0">
                  <a:pos x="2639" y="2436"/>
                </a:cxn>
                <a:cxn ang="0">
                  <a:pos x="2668" y="2367"/>
                </a:cxn>
                <a:cxn ang="0">
                  <a:pos x="2686" y="2294"/>
                </a:cxn>
                <a:cxn ang="0">
                  <a:pos x="2692" y="2217"/>
                </a:cxn>
                <a:cxn ang="0">
                  <a:pos x="2692" y="475"/>
                </a:cxn>
                <a:cxn ang="0">
                  <a:pos x="2686" y="398"/>
                </a:cxn>
                <a:cxn ang="0">
                  <a:pos x="2668" y="325"/>
                </a:cxn>
                <a:cxn ang="0">
                  <a:pos x="2639" y="257"/>
                </a:cxn>
                <a:cxn ang="0">
                  <a:pos x="2601" y="195"/>
                </a:cxn>
                <a:cxn ang="0">
                  <a:pos x="2553" y="139"/>
                </a:cxn>
                <a:cxn ang="0">
                  <a:pos x="2498" y="92"/>
                </a:cxn>
                <a:cxn ang="0">
                  <a:pos x="2436" y="53"/>
                </a:cxn>
                <a:cxn ang="0">
                  <a:pos x="2367" y="24"/>
                </a:cxn>
                <a:cxn ang="0">
                  <a:pos x="2294" y="6"/>
                </a:cxn>
                <a:cxn ang="0">
                  <a:pos x="2217" y="0"/>
                </a:cxn>
              </a:cxnLst>
              <a:rect l="0" t="0" r="r" b="b"/>
              <a:pathLst>
                <a:path w="2693" h="2693">
                  <a:moveTo>
                    <a:pt x="2217" y="0"/>
                  </a:moveTo>
                  <a:lnTo>
                    <a:pt x="476" y="0"/>
                  </a:lnTo>
                  <a:lnTo>
                    <a:pt x="398" y="6"/>
                  </a:lnTo>
                  <a:lnTo>
                    <a:pt x="325" y="24"/>
                  </a:lnTo>
                  <a:lnTo>
                    <a:pt x="257" y="53"/>
                  </a:lnTo>
                  <a:lnTo>
                    <a:pt x="195" y="92"/>
                  </a:lnTo>
                  <a:lnTo>
                    <a:pt x="139" y="139"/>
                  </a:lnTo>
                  <a:lnTo>
                    <a:pt x="92" y="195"/>
                  </a:lnTo>
                  <a:lnTo>
                    <a:pt x="53" y="257"/>
                  </a:lnTo>
                  <a:lnTo>
                    <a:pt x="24" y="325"/>
                  </a:lnTo>
                  <a:lnTo>
                    <a:pt x="6" y="398"/>
                  </a:lnTo>
                  <a:lnTo>
                    <a:pt x="0" y="475"/>
                  </a:lnTo>
                  <a:lnTo>
                    <a:pt x="0" y="2217"/>
                  </a:lnTo>
                  <a:lnTo>
                    <a:pt x="6" y="2294"/>
                  </a:lnTo>
                  <a:lnTo>
                    <a:pt x="24" y="2367"/>
                  </a:lnTo>
                  <a:lnTo>
                    <a:pt x="53" y="2436"/>
                  </a:lnTo>
                  <a:lnTo>
                    <a:pt x="92" y="2498"/>
                  </a:lnTo>
                  <a:lnTo>
                    <a:pt x="139" y="2553"/>
                  </a:lnTo>
                  <a:lnTo>
                    <a:pt x="195" y="2601"/>
                  </a:lnTo>
                  <a:lnTo>
                    <a:pt x="257" y="2639"/>
                  </a:lnTo>
                  <a:lnTo>
                    <a:pt x="325" y="2668"/>
                  </a:lnTo>
                  <a:lnTo>
                    <a:pt x="398" y="2686"/>
                  </a:lnTo>
                  <a:lnTo>
                    <a:pt x="476" y="2692"/>
                  </a:lnTo>
                  <a:lnTo>
                    <a:pt x="2217" y="2692"/>
                  </a:lnTo>
                  <a:lnTo>
                    <a:pt x="2294" y="2686"/>
                  </a:lnTo>
                  <a:lnTo>
                    <a:pt x="2367" y="2668"/>
                  </a:lnTo>
                  <a:lnTo>
                    <a:pt x="2436" y="2639"/>
                  </a:lnTo>
                  <a:lnTo>
                    <a:pt x="2498" y="2601"/>
                  </a:lnTo>
                  <a:lnTo>
                    <a:pt x="2553" y="2553"/>
                  </a:lnTo>
                  <a:lnTo>
                    <a:pt x="2601" y="2498"/>
                  </a:lnTo>
                  <a:lnTo>
                    <a:pt x="2639" y="2436"/>
                  </a:lnTo>
                  <a:lnTo>
                    <a:pt x="2668" y="2367"/>
                  </a:lnTo>
                  <a:lnTo>
                    <a:pt x="2686" y="2294"/>
                  </a:lnTo>
                  <a:lnTo>
                    <a:pt x="2692" y="2217"/>
                  </a:lnTo>
                  <a:lnTo>
                    <a:pt x="2692" y="475"/>
                  </a:lnTo>
                  <a:lnTo>
                    <a:pt x="2686" y="398"/>
                  </a:lnTo>
                  <a:lnTo>
                    <a:pt x="2668" y="325"/>
                  </a:lnTo>
                  <a:lnTo>
                    <a:pt x="2639" y="257"/>
                  </a:lnTo>
                  <a:lnTo>
                    <a:pt x="2601" y="195"/>
                  </a:lnTo>
                  <a:lnTo>
                    <a:pt x="2553" y="139"/>
                  </a:lnTo>
                  <a:lnTo>
                    <a:pt x="2498" y="92"/>
                  </a:lnTo>
                  <a:lnTo>
                    <a:pt x="2436" y="53"/>
                  </a:lnTo>
                  <a:lnTo>
                    <a:pt x="2367" y="24"/>
                  </a:lnTo>
                  <a:lnTo>
                    <a:pt x="2294" y="6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docshape73"/>
            <p:cNvSpPr>
              <a:spLocks/>
            </p:cNvSpPr>
            <p:nvPr/>
          </p:nvSpPr>
          <p:spPr bwMode="auto">
            <a:xfrm>
              <a:off x="873" y="329"/>
              <a:ext cx="2693" cy="2693"/>
            </a:xfrm>
            <a:custGeom>
              <a:avLst/>
              <a:gdLst/>
              <a:ahLst/>
              <a:cxnLst>
                <a:cxn ang="0">
                  <a:pos x="2217" y="2692"/>
                </a:cxn>
                <a:cxn ang="0">
                  <a:pos x="476" y="2692"/>
                </a:cxn>
                <a:cxn ang="0">
                  <a:pos x="398" y="2686"/>
                </a:cxn>
                <a:cxn ang="0">
                  <a:pos x="325" y="2668"/>
                </a:cxn>
                <a:cxn ang="0">
                  <a:pos x="257" y="2639"/>
                </a:cxn>
                <a:cxn ang="0">
                  <a:pos x="195" y="2601"/>
                </a:cxn>
                <a:cxn ang="0">
                  <a:pos x="139" y="2553"/>
                </a:cxn>
                <a:cxn ang="0">
                  <a:pos x="92" y="2498"/>
                </a:cxn>
                <a:cxn ang="0">
                  <a:pos x="53" y="2436"/>
                </a:cxn>
                <a:cxn ang="0">
                  <a:pos x="24" y="2367"/>
                </a:cxn>
                <a:cxn ang="0">
                  <a:pos x="6" y="2294"/>
                </a:cxn>
                <a:cxn ang="0">
                  <a:pos x="0" y="2217"/>
                </a:cxn>
                <a:cxn ang="0">
                  <a:pos x="0" y="475"/>
                </a:cxn>
                <a:cxn ang="0">
                  <a:pos x="6" y="398"/>
                </a:cxn>
                <a:cxn ang="0">
                  <a:pos x="24" y="325"/>
                </a:cxn>
                <a:cxn ang="0">
                  <a:pos x="53" y="257"/>
                </a:cxn>
                <a:cxn ang="0">
                  <a:pos x="92" y="195"/>
                </a:cxn>
                <a:cxn ang="0">
                  <a:pos x="139" y="139"/>
                </a:cxn>
                <a:cxn ang="0">
                  <a:pos x="195" y="92"/>
                </a:cxn>
                <a:cxn ang="0">
                  <a:pos x="257" y="53"/>
                </a:cxn>
                <a:cxn ang="0">
                  <a:pos x="325" y="24"/>
                </a:cxn>
                <a:cxn ang="0">
                  <a:pos x="398" y="6"/>
                </a:cxn>
                <a:cxn ang="0">
                  <a:pos x="476" y="0"/>
                </a:cxn>
                <a:cxn ang="0">
                  <a:pos x="2217" y="0"/>
                </a:cxn>
                <a:cxn ang="0">
                  <a:pos x="2294" y="6"/>
                </a:cxn>
                <a:cxn ang="0">
                  <a:pos x="2367" y="24"/>
                </a:cxn>
                <a:cxn ang="0">
                  <a:pos x="2436" y="53"/>
                </a:cxn>
                <a:cxn ang="0">
                  <a:pos x="2498" y="92"/>
                </a:cxn>
                <a:cxn ang="0">
                  <a:pos x="2553" y="139"/>
                </a:cxn>
                <a:cxn ang="0">
                  <a:pos x="2601" y="195"/>
                </a:cxn>
                <a:cxn ang="0">
                  <a:pos x="2639" y="257"/>
                </a:cxn>
                <a:cxn ang="0">
                  <a:pos x="2668" y="325"/>
                </a:cxn>
                <a:cxn ang="0">
                  <a:pos x="2686" y="398"/>
                </a:cxn>
                <a:cxn ang="0">
                  <a:pos x="2692" y="475"/>
                </a:cxn>
                <a:cxn ang="0">
                  <a:pos x="2692" y="2217"/>
                </a:cxn>
                <a:cxn ang="0">
                  <a:pos x="2686" y="2294"/>
                </a:cxn>
                <a:cxn ang="0">
                  <a:pos x="2668" y="2367"/>
                </a:cxn>
                <a:cxn ang="0">
                  <a:pos x="2639" y="2436"/>
                </a:cxn>
                <a:cxn ang="0">
                  <a:pos x="2601" y="2498"/>
                </a:cxn>
                <a:cxn ang="0">
                  <a:pos x="2553" y="2553"/>
                </a:cxn>
                <a:cxn ang="0">
                  <a:pos x="2498" y="2601"/>
                </a:cxn>
                <a:cxn ang="0">
                  <a:pos x="2436" y="2639"/>
                </a:cxn>
                <a:cxn ang="0">
                  <a:pos x="2367" y="2668"/>
                </a:cxn>
                <a:cxn ang="0">
                  <a:pos x="2294" y="2686"/>
                </a:cxn>
                <a:cxn ang="0">
                  <a:pos x="2217" y="2692"/>
                </a:cxn>
              </a:cxnLst>
              <a:rect l="0" t="0" r="r" b="b"/>
              <a:pathLst>
                <a:path w="2693" h="2693">
                  <a:moveTo>
                    <a:pt x="2217" y="2692"/>
                  </a:moveTo>
                  <a:lnTo>
                    <a:pt x="476" y="2692"/>
                  </a:lnTo>
                  <a:lnTo>
                    <a:pt x="398" y="2686"/>
                  </a:lnTo>
                  <a:lnTo>
                    <a:pt x="325" y="2668"/>
                  </a:lnTo>
                  <a:lnTo>
                    <a:pt x="257" y="2639"/>
                  </a:lnTo>
                  <a:lnTo>
                    <a:pt x="195" y="2601"/>
                  </a:lnTo>
                  <a:lnTo>
                    <a:pt x="139" y="2553"/>
                  </a:lnTo>
                  <a:lnTo>
                    <a:pt x="92" y="2498"/>
                  </a:lnTo>
                  <a:lnTo>
                    <a:pt x="53" y="2436"/>
                  </a:lnTo>
                  <a:lnTo>
                    <a:pt x="24" y="2367"/>
                  </a:lnTo>
                  <a:lnTo>
                    <a:pt x="6" y="2294"/>
                  </a:lnTo>
                  <a:lnTo>
                    <a:pt x="0" y="2217"/>
                  </a:lnTo>
                  <a:lnTo>
                    <a:pt x="0" y="475"/>
                  </a:lnTo>
                  <a:lnTo>
                    <a:pt x="6" y="398"/>
                  </a:lnTo>
                  <a:lnTo>
                    <a:pt x="24" y="325"/>
                  </a:lnTo>
                  <a:lnTo>
                    <a:pt x="53" y="257"/>
                  </a:lnTo>
                  <a:lnTo>
                    <a:pt x="92" y="195"/>
                  </a:lnTo>
                  <a:lnTo>
                    <a:pt x="139" y="139"/>
                  </a:lnTo>
                  <a:lnTo>
                    <a:pt x="195" y="92"/>
                  </a:lnTo>
                  <a:lnTo>
                    <a:pt x="257" y="53"/>
                  </a:lnTo>
                  <a:lnTo>
                    <a:pt x="325" y="24"/>
                  </a:lnTo>
                  <a:lnTo>
                    <a:pt x="398" y="6"/>
                  </a:lnTo>
                  <a:lnTo>
                    <a:pt x="476" y="0"/>
                  </a:lnTo>
                  <a:lnTo>
                    <a:pt x="2217" y="0"/>
                  </a:lnTo>
                  <a:lnTo>
                    <a:pt x="2294" y="6"/>
                  </a:lnTo>
                  <a:lnTo>
                    <a:pt x="2367" y="24"/>
                  </a:lnTo>
                  <a:lnTo>
                    <a:pt x="2436" y="53"/>
                  </a:lnTo>
                  <a:lnTo>
                    <a:pt x="2498" y="92"/>
                  </a:lnTo>
                  <a:lnTo>
                    <a:pt x="2553" y="139"/>
                  </a:lnTo>
                  <a:lnTo>
                    <a:pt x="2601" y="195"/>
                  </a:lnTo>
                  <a:lnTo>
                    <a:pt x="2639" y="257"/>
                  </a:lnTo>
                  <a:lnTo>
                    <a:pt x="2668" y="325"/>
                  </a:lnTo>
                  <a:lnTo>
                    <a:pt x="2686" y="398"/>
                  </a:lnTo>
                  <a:lnTo>
                    <a:pt x="2692" y="475"/>
                  </a:lnTo>
                  <a:lnTo>
                    <a:pt x="2692" y="2217"/>
                  </a:lnTo>
                  <a:lnTo>
                    <a:pt x="2686" y="2294"/>
                  </a:lnTo>
                  <a:lnTo>
                    <a:pt x="2668" y="2367"/>
                  </a:lnTo>
                  <a:lnTo>
                    <a:pt x="2639" y="2436"/>
                  </a:lnTo>
                  <a:lnTo>
                    <a:pt x="2601" y="2498"/>
                  </a:lnTo>
                  <a:lnTo>
                    <a:pt x="2553" y="2553"/>
                  </a:lnTo>
                  <a:lnTo>
                    <a:pt x="2498" y="2601"/>
                  </a:lnTo>
                  <a:lnTo>
                    <a:pt x="2436" y="2639"/>
                  </a:lnTo>
                  <a:lnTo>
                    <a:pt x="2367" y="2668"/>
                  </a:lnTo>
                  <a:lnTo>
                    <a:pt x="2294" y="2686"/>
                  </a:lnTo>
                  <a:lnTo>
                    <a:pt x="2217" y="2692"/>
                  </a:lnTo>
                  <a:close/>
                </a:path>
              </a:pathLst>
            </a:custGeom>
            <a:noFill/>
            <a:ln w="38100">
              <a:solidFill>
                <a:srgbClr val="4140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docshape74"/>
            <p:cNvSpPr>
              <a:spLocks/>
            </p:cNvSpPr>
            <p:nvPr/>
          </p:nvSpPr>
          <p:spPr bwMode="auto">
            <a:xfrm>
              <a:off x="1935" y="1391"/>
              <a:ext cx="6749" cy="569"/>
            </a:xfrm>
            <a:custGeom>
              <a:avLst/>
              <a:gdLst/>
              <a:ahLst/>
              <a:cxnLst>
                <a:cxn ang="0">
                  <a:pos x="558" y="209"/>
                </a:cxn>
                <a:cxn ang="0">
                  <a:pos x="485" y="83"/>
                </a:cxn>
                <a:cxn ang="0">
                  <a:pos x="360" y="10"/>
                </a:cxn>
                <a:cxn ang="0">
                  <a:pos x="209" y="10"/>
                </a:cxn>
                <a:cxn ang="0">
                  <a:pos x="83" y="83"/>
                </a:cxn>
                <a:cxn ang="0">
                  <a:pos x="10" y="209"/>
                </a:cxn>
                <a:cxn ang="0">
                  <a:pos x="10" y="360"/>
                </a:cxn>
                <a:cxn ang="0">
                  <a:pos x="83" y="485"/>
                </a:cxn>
                <a:cxn ang="0">
                  <a:pos x="209" y="558"/>
                </a:cxn>
                <a:cxn ang="0">
                  <a:pos x="360" y="558"/>
                </a:cxn>
                <a:cxn ang="0">
                  <a:pos x="485" y="485"/>
                </a:cxn>
                <a:cxn ang="0">
                  <a:pos x="558" y="360"/>
                </a:cxn>
                <a:cxn ang="0">
                  <a:pos x="3638" y="284"/>
                </a:cxn>
                <a:cxn ang="0">
                  <a:pos x="3600" y="141"/>
                </a:cxn>
                <a:cxn ang="0">
                  <a:pos x="3498" y="39"/>
                </a:cxn>
                <a:cxn ang="0">
                  <a:pos x="3354" y="0"/>
                </a:cxn>
                <a:cxn ang="0">
                  <a:pos x="3211" y="39"/>
                </a:cxn>
                <a:cxn ang="0">
                  <a:pos x="3109" y="141"/>
                </a:cxn>
                <a:cxn ang="0">
                  <a:pos x="3070" y="284"/>
                </a:cxn>
                <a:cxn ang="0">
                  <a:pos x="3109" y="428"/>
                </a:cxn>
                <a:cxn ang="0">
                  <a:pos x="3211" y="530"/>
                </a:cxn>
                <a:cxn ang="0">
                  <a:pos x="3354" y="568"/>
                </a:cxn>
                <a:cxn ang="0">
                  <a:pos x="3498" y="530"/>
                </a:cxn>
                <a:cxn ang="0">
                  <a:pos x="3600" y="428"/>
                </a:cxn>
                <a:cxn ang="0">
                  <a:pos x="3638" y="284"/>
                </a:cxn>
                <a:cxn ang="0">
                  <a:pos x="6738" y="209"/>
                </a:cxn>
                <a:cxn ang="0">
                  <a:pos x="6665" y="83"/>
                </a:cxn>
                <a:cxn ang="0">
                  <a:pos x="6540" y="10"/>
                </a:cxn>
                <a:cxn ang="0">
                  <a:pos x="6389" y="10"/>
                </a:cxn>
                <a:cxn ang="0">
                  <a:pos x="6263" y="83"/>
                </a:cxn>
                <a:cxn ang="0">
                  <a:pos x="6190" y="209"/>
                </a:cxn>
                <a:cxn ang="0">
                  <a:pos x="6190" y="360"/>
                </a:cxn>
                <a:cxn ang="0">
                  <a:pos x="6263" y="485"/>
                </a:cxn>
                <a:cxn ang="0">
                  <a:pos x="6389" y="558"/>
                </a:cxn>
                <a:cxn ang="0">
                  <a:pos x="6540" y="558"/>
                </a:cxn>
                <a:cxn ang="0">
                  <a:pos x="6665" y="485"/>
                </a:cxn>
                <a:cxn ang="0">
                  <a:pos x="6738" y="360"/>
                </a:cxn>
              </a:cxnLst>
              <a:rect l="0" t="0" r="r" b="b"/>
              <a:pathLst>
                <a:path w="6749" h="569">
                  <a:moveTo>
                    <a:pt x="568" y="284"/>
                  </a:moveTo>
                  <a:lnTo>
                    <a:pt x="558" y="209"/>
                  </a:lnTo>
                  <a:lnTo>
                    <a:pt x="530" y="141"/>
                  </a:lnTo>
                  <a:lnTo>
                    <a:pt x="485" y="83"/>
                  </a:lnTo>
                  <a:lnTo>
                    <a:pt x="428" y="39"/>
                  </a:lnTo>
                  <a:lnTo>
                    <a:pt x="360" y="10"/>
                  </a:lnTo>
                  <a:lnTo>
                    <a:pt x="284" y="0"/>
                  </a:lnTo>
                  <a:lnTo>
                    <a:pt x="209" y="10"/>
                  </a:lnTo>
                  <a:lnTo>
                    <a:pt x="141" y="39"/>
                  </a:lnTo>
                  <a:lnTo>
                    <a:pt x="83" y="83"/>
                  </a:lnTo>
                  <a:lnTo>
                    <a:pt x="39" y="141"/>
                  </a:lnTo>
                  <a:lnTo>
                    <a:pt x="10" y="209"/>
                  </a:lnTo>
                  <a:lnTo>
                    <a:pt x="0" y="284"/>
                  </a:lnTo>
                  <a:lnTo>
                    <a:pt x="10" y="360"/>
                  </a:lnTo>
                  <a:lnTo>
                    <a:pt x="39" y="428"/>
                  </a:lnTo>
                  <a:lnTo>
                    <a:pt x="83" y="485"/>
                  </a:lnTo>
                  <a:lnTo>
                    <a:pt x="141" y="530"/>
                  </a:lnTo>
                  <a:lnTo>
                    <a:pt x="209" y="558"/>
                  </a:lnTo>
                  <a:lnTo>
                    <a:pt x="284" y="568"/>
                  </a:lnTo>
                  <a:lnTo>
                    <a:pt x="360" y="558"/>
                  </a:lnTo>
                  <a:lnTo>
                    <a:pt x="428" y="530"/>
                  </a:lnTo>
                  <a:lnTo>
                    <a:pt x="485" y="485"/>
                  </a:lnTo>
                  <a:lnTo>
                    <a:pt x="530" y="428"/>
                  </a:lnTo>
                  <a:lnTo>
                    <a:pt x="558" y="360"/>
                  </a:lnTo>
                  <a:lnTo>
                    <a:pt x="568" y="284"/>
                  </a:lnTo>
                  <a:close/>
                  <a:moveTo>
                    <a:pt x="3638" y="284"/>
                  </a:moveTo>
                  <a:lnTo>
                    <a:pt x="3628" y="209"/>
                  </a:lnTo>
                  <a:lnTo>
                    <a:pt x="3600" y="141"/>
                  </a:lnTo>
                  <a:lnTo>
                    <a:pt x="3555" y="83"/>
                  </a:lnTo>
                  <a:lnTo>
                    <a:pt x="3498" y="39"/>
                  </a:lnTo>
                  <a:lnTo>
                    <a:pt x="3430" y="10"/>
                  </a:lnTo>
                  <a:lnTo>
                    <a:pt x="3354" y="0"/>
                  </a:lnTo>
                  <a:lnTo>
                    <a:pt x="3279" y="10"/>
                  </a:lnTo>
                  <a:lnTo>
                    <a:pt x="3211" y="39"/>
                  </a:lnTo>
                  <a:lnTo>
                    <a:pt x="3153" y="83"/>
                  </a:lnTo>
                  <a:lnTo>
                    <a:pt x="3109" y="141"/>
                  </a:lnTo>
                  <a:lnTo>
                    <a:pt x="3080" y="209"/>
                  </a:lnTo>
                  <a:lnTo>
                    <a:pt x="3070" y="284"/>
                  </a:lnTo>
                  <a:lnTo>
                    <a:pt x="3080" y="360"/>
                  </a:lnTo>
                  <a:lnTo>
                    <a:pt x="3109" y="428"/>
                  </a:lnTo>
                  <a:lnTo>
                    <a:pt x="3153" y="485"/>
                  </a:lnTo>
                  <a:lnTo>
                    <a:pt x="3211" y="530"/>
                  </a:lnTo>
                  <a:lnTo>
                    <a:pt x="3279" y="558"/>
                  </a:lnTo>
                  <a:lnTo>
                    <a:pt x="3354" y="568"/>
                  </a:lnTo>
                  <a:lnTo>
                    <a:pt x="3430" y="558"/>
                  </a:lnTo>
                  <a:lnTo>
                    <a:pt x="3498" y="530"/>
                  </a:lnTo>
                  <a:lnTo>
                    <a:pt x="3555" y="485"/>
                  </a:lnTo>
                  <a:lnTo>
                    <a:pt x="3600" y="428"/>
                  </a:lnTo>
                  <a:lnTo>
                    <a:pt x="3628" y="360"/>
                  </a:lnTo>
                  <a:lnTo>
                    <a:pt x="3638" y="284"/>
                  </a:lnTo>
                  <a:close/>
                  <a:moveTo>
                    <a:pt x="6748" y="284"/>
                  </a:moveTo>
                  <a:lnTo>
                    <a:pt x="6738" y="209"/>
                  </a:lnTo>
                  <a:lnTo>
                    <a:pt x="6710" y="141"/>
                  </a:lnTo>
                  <a:lnTo>
                    <a:pt x="6665" y="83"/>
                  </a:lnTo>
                  <a:lnTo>
                    <a:pt x="6608" y="39"/>
                  </a:lnTo>
                  <a:lnTo>
                    <a:pt x="6540" y="10"/>
                  </a:lnTo>
                  <a:lnTo>
                    <a:pt x="6464" y="0"/>
                  </a:lnTo>
                  <a:lnTo>
                    <a:pt x="6389" y="10"/>
                  </a:lnTo>
                  <a:lnTo>
                    <a:pt x="6321" y="39"/>
                  </a:lnTo>
                  <a:lnTo>
                    <a:pt x="6263" y="83"/>
                  </a:lnTo>
                  <a:lnTo>
                    <a:pt x="6219" y="141"/>
                  </a:lnTo>
                  <a:lnTo>
                    <a:pt x="6190" y="209"/>
                  </a:lnTo>
                  <a:lnTo>
                    <a:pt x="6180" y="284"/>
                  </a:lnTo>
                  <a:lnTo>
                    <a:pt x="6190" y="360"/>
                  </a:lnTo>
                  <a:lnTo>
                    <a:pt x="6219" y="428"/>
                  </a:lnTo>
                  <a:lnTo>
                    <a:pt x="6263" y="485"/>
                  </a:lnTo>
                  <a:lnTo>
                    <a:pt x="6321" y="530"/>
                  </a:lnTo>
                  <a:lnTo>
                    <a:pt x="6389" y="558"/>
                  </a:lnTo>
                  <a:lnTo>
                    <a:pt x="6464" y="568"/>
                  </a:lnTo>
                  <a:lnTo>
                    <a:pt x="6540" y="558"/>
                  </a:lnTo>
                  <a:lnTo>
                    <a:pt x="6608" y="530"/>
                  </a:lnTo>
                  <a:lnTo>
                    <a:pt x="6665" y="485"/>
                  </a:lnTo>
                  <a:lnTo>
                    <a:pt x="6710" y="428"/>
                  </a:lnTo>
                  <a:lnTo>
                    <a:pt x="6738" y="360"/>
                  </a:lnTo>
                  <a:lnTo>
                    <a:pt x="6748" y="284"/>
                  </a:ln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4475747" y="1915428"/>
            <a:ext cx="1568917" cy="25025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Что где продается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School building, educational institution with front yard, trees and grass  lawn. 2803083 Vector Art at Vecteezy">
            <a:extLst>
              <a:ext uri="{FF2B5EF4-FFF2-40B4-BE49-F238E27FC236}">
                <a16:creationId xmlns="" xmlns:a16="http://schemas.microsoft.com/office/drawing/2014/main" id="{756E7ABF-5CCE-4A23-A727-55153224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16A731C1-56DE-4855-8074-E75EEDE95AE5}"/>
              </a:ext>
            </a:extLst>
          </p:cNvPr>
          <p:cNvGrpSpPr/>
          <p:nvPr/>
        </p:nvGrpSpPr>
        <p:grpSpPr>
          <a:xfrm>
            <a:off x="1049157" y="150924"/>
            <a:ext cx="7979343" cy="5832629"/>
            <a:chOff x="1307607" y="150920"/>
            <a:chExt cx="7428020" cy="5832629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7B8FAD2D-45CA-4251-BDD3-DE76E8605EEC}"/>
                </a:ext>
              </a:extLst>
            </p:cNvPr>
            <p:cNvGrpSpPr/>
            <p:nvPr/>
          </p:nvGrpSpPr>
          <p:grpSpPr>
            <a:xfrm>
              <a:off x="1307607" y="150920"/>
              <a:ext cx="7428020" cy="5832629"/>
              <a:chOff x="1307607" y="150920"/>
              <a:chExt cx="7428020" cy="5832629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="" xmlns:a16="http://schemas.microsoft.com/office/drawing/2014/main" id="{E7A86401-77E2-453C-B053-6A23171F4ABA}"/>
                  </a:ext>
                </a:extLst>
              </p:cNvPr>
              <p:cNvGrpSpPr/>
              <p:nvPr/>
            </p:nvGrpSpPr>
            <p:grpSpPr>
              <a:xfrm>
                <a:off x="1307607" y="150920"/>
                <a:ext cx="7428020" cy="5832629"/>
                <a:chOff x="1307607" y="150920"/>
                <a:chExt cx="7428020" cy="5832629"/>
              </a:xfrm>
            </p:grpSpPr>
            <p:pic>
              <p:nvPicPr>
                <p:cNvPr id="1044" name="Picture 20" descr="Клипарт шоп (69 фото) » Рисунки для срисовки и не только">
                  <a:extLst>
                    <a:ext uri="{FF2B5EF4-FFF2-40B4-BE49-F238E27FC236}">
                      <a16:creationId xmlns="" xmlns:a16="http://schemas.microsoft.com/office/drawing/2014/main" id="{438627D7-6868-4B05-936B-38DF7B0DEF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7607" y="150920"/>
                  <a:ext cx="7428020" cy="58326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Прямоугольник 4">
                  <a:extLst>
                    <a:ext uri="{FF2B5EF4-FFF2-40B4-BE49-F238E27FC236}">
                      <a16:creationId xmlns="" xmlns:a16="http://schemas.microsoft.com/office/drawing/2014/main" id="{0575D01A-972A-43F0-BB36-97DF233494F6}"/>
                    </a:ext>
                  </a:extLst>
                </p:cNvPr>
                <p:cNvSpPr/>
                <p:nvPr/>
              </p:nvSpPr>
              <p:spPr>
                <a:xfrm>
                  <a:off x="3222595" y="1012054"/>
                  <a:ext cx="3568822" cy="42612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B1252F02-34C6-4147-AA58-98A7E96A2986}"/>
                  </a:ext>
                </a:extLst>
              </p:cNvPr>
              <p:cNvSpPr/>
              <p:nvPr/>
            </p:nvSpPr>
            <p:spPr>
              <a:xfrm rot="479733">
                <a:off x="5843274" y="3269108"/>
                <a:ext cx="644602" cy="3018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46E4A76-5A6B-405A-ACDC-E801D72EC6D7}"/>
                </a:ext>
              </a:extLst>
            </p:cNvPr>
            <p:cNvSpPr txBox="1"/>
            <p:nvPr/>
          </p:nvSpPr>
          <p:spPr>
            <a:xfrm rot="483450">
              <a:off x="5697993" y="3291589"/>
              <a:ext cx="9523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ОТКРЫТО</a:t>
              </a:r>
              <a:endParaRPr lang="x-none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220B0C7-5967-466B-87EE-47678972653E}"/>
              </a:ext>
            </a:extLst>
          </p:cNvPr>
          <p:cNvSpPr/>
          <p:nvPr/>
        </p:nvSpPr>
        <p:spPr>
          <a:xfrm>
            <a:off x="2444818" y="845586"/>
            <a:ext cx="5005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ОВОЩИ-ФРУКТЫ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EDCA953-D1B5-40AC-AC91-E618FC565E11}"/>
              </a:ext>
            </a:extLst>
          </p:cNvPr>
          <p:cNvSpPr/>
          <p:nvPr/>
        </p:nvSpPr>
        <p:spPr>
          <a:xfrm>
            <a:off x="227607" y="4547080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6A2D182-42B1-4F3D-8292-D17399F0D1FF}"/>
              </a:ext>
            </a:extLst>
          </p:cNvPr>
          <p:cNvSpPr/>
          <p:nvPr/>
        </p:nvSpPr>
        <p:spPr>
          <a:xfrm>
            <a:off x="7518393" y="4523523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EC74A6B8-B564-42AC-A793-42CE96C3AAA1}"/>
              </a:ext>
            </a:extLst>
          </p:cNvPr>
          <p:cNvSpPr/>
          <p:nvPr/>
        </p:nvSpPr>
        <p:spPr>
          <a:xfrm>
            <a:off x="2662192" y="4535477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2016B21A-2345-4AF1-90BA-7EC35D3663C3}"/>
              </a:ext>
            </a:extLst>
          </p:cNvPr>
          <p:cNvSpPr/>
          <p:nvPr/>
        </p:nvSpPr>
        <p:spPr>
          <a:xfrm>
            <a:off x="5104152" y="4523523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611B95D-8FDC-424F-B666-702A8C6F6841}"/>
              </a:ext>
            </a:extLst>
          </p:cNvPr>
          <p:cNvSpPr/>
          <p:nvPr/>
        </p:nvSpPr>
        <p:spPr>
          <a:xfrm>
            <a:off x="210872" y="2152442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1CADEA42-E665-4B50-99DA-F6EF3B9C4851}"/>
              </a:ext>
            </a:extLst>
          </p:cNvPr>
          <p:cNvSpPr/>
          <p:nvPr/>
        </p:nvSpPr>
        <p:spPr>
          <a:xfrm>
            <a:off x="7518393" y="2145744"/>
            <a:ext cx="2160000" cy="21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8" name="Picture 30" descr="Капуста рисунок для детей">
            <a:extLst>
              <a:ext uri="{FF2B5EF4-FFF2-40B4-BE49-F238E27FC236}">
                <a16:creationId xmlns="" xmlns:a16="http://schemas.microsoft.com/office/drawing/2014/main" id="{2D0A02CD-57E0-4313-B39B-57746182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1" y="2478104"/>
            <a:ext cx="1858645" cy="171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Апельси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2DFD2B0E-3632-405E-958C-E71409B4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3" y="4698319"/>
            <a:ext cx="1865815" cy="1857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Зеленое яблоко без фона - Png картинки и иконки без фона">
            <a:extLst>
              <a:ext uri="{FF2B5EF4-FFF2-40B4-BE49-F238E27FC236}">
                <a16:creationId xmlns="" xmlns:a16="http://schemas.microsoft.com/office/drawing/2014/main" id="{1DDDC845-14E9-486D-904E-E13B0E5B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78" y="4598535"/>
            <a:ext cx="1708027" cy="2009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помидор картинка для детей - Создать мем - Meme-arsenal.com">
            <a:extLst>
              <a:ext uri="{FF2B5EF4-FFF2-40B4-BE49-F238E27FC236}">
                <a16:creationId xmlns="" xmlns:a16="http://schemas.microsoft.com/office/drawing/2014/main" id="{14423333-5160-49A9-B2C4-4E1A2BA2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19" y="4838919"/>
            <a:ext cx="1716922" cy="171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Калорийность желтого болгарского перца">
            <a:extLst>
              <a:ext uri="{FF2B5EF4-FFF2-40B4-BE49-F238E27FC236}">
                <a16:creationId xmlns="" xmlns:a16="http://schemas.microsoft.com/office/drawing/2014/main" id="{5AADB423-CADF-4ED1-810C-FC98C037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32" y="4493939"/>
            <a:ext cx="2727772" cy="2364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Идеи на тему «На свято» (23) | смешной фрукт, овощи, фрукты">
            <a:extLst>
              <a:ext uri="{FF2B5EF4-FFF2-40B4-BE49-F238E27FC236}">
                <a16:creationId xmlns="" xmlns:a16="http://schemas.microsoft.com/office/drawing/2014/main" id="{B32CA5D5-233B-4949-8B10-5065680B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25" y="2378376"/>
            <a:ext cx="1776736" cy="1817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289785" y="3676857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5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06690" y="5985316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25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15452" y="6041464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6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87541" y="6039859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4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97503" y="5994942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15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584130" y="3627126"/>
            <a:ext cx="914401" cy="587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S Gothic" pitchFamily="49" charset="-128"/>
                <a:ea typeface="MS Gothic" pitchFamily="49" charset="-128"/>
              </a:rPr>
              <a:t>10</a:t>
            </a:r>
            <a:endParaRPr lang="ru-RU" sz="4000" dirty="0">
              <a:solidFill>
                <a:schemeClr val="tx1"/>
              </a:solidFill>
              <a:latin typeface="MS Gothic" pitchFamily="49" charset="-128"/>
              <a:ea typeface="MS Gothic" pitchFamily="49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41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очка\Desktop\image-19-01-24-04-43-1.jpeg"/>
          <p:cNvPicPr>
            <a:picLocks noChangeAspect="1" noChangeArrowheads="1"/>
          </p:cNvPicPr>
          <p:nvPr/>
        </p:nvPicPr>
        <p:blipFill>
          <a:blip r:embed="rId2"/>
          <a:srcRect t="953" b="9117"/>
          <a:stretch>
            <a:fillRect/>
          </a:stretch>
        </p:blipFill>
        <p:spPr bwMode="auto">
          <a:xfrm rot="16200000">
            <a:off x="1658622" y="-850097"/>
            <a:ext cx="4523873" cy="6763080"/>
          </a:xfrm>
          <a:prstGeom prst="rect">
            <a:avLst/>
          </a:prstGeom>
          <a:noFill/>
        </p:spPr>
      </p:pic>
      <p:pic>
        <p:nvPicPr>
          <p:cNvPr id="3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323" t="24141" r="65854" b="56729"/>
          <a:stretch>
            <a:fillRect/>
          </a:stretch>
        </p:blipFill>
        <p:spPr bwMode="auto">
          <a:xfrm>
            <a:off x="7036520" y="3850106"/>
            <a:ext cx="2530993" cy="2415948"/>
          </a:xfrm>
          <a:prstGeom prst="rect">
            <a:avLst/>
          </a:prstGeom>
          <a:noFill/>
        </p:spPr>
      </p:pic>
      <p:sp>
        <p:nvSpPr>
          <p:cNvPr id="4" name="Прямоугольная выноска 3"/>
          <p:cNvSpPr/>
          <p:nvPr/>
        </p:nvSpPr>
        <p:spPr>
          <a:xfrm>
            <a:off x="7469204" y="1674796"/>
            <a:ext cx="2281188" cy="1463040"/>
          </a:xfrm>
          <a:prstGeom prst="wedgeRectCallout">
            <a:avLst>
              <a:gd name="adj1" fmla="val -21886"/>
              <a:gd name="adj2" fmla="val 7664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кошелек которым ты можешь заплатить за покупку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pinimg.com/originals/74/49/db/7449db9fb38d34af893e8e264fb8d368.jpg"/>
          <p:cNvPicPr/>
          <p:nvPr/>
        </p:nvPicPr>
        <p:blipFill>
          <a:blip r:embed="rId4"/>
          <a:srcRect l="13837" t="25714" r="16706" b="50798"/>
          <a:stretch>
            <a:fillRect/>
          </a:stretch>
        </p:blipFill>
        <p:spPr bwMode="auto">
          <a:xfrm>
            <a:off x="404264" y="5188017"/>
            <a:ext cx="2675820" cy="129941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2" descr="Зеленое яблоко без фона - Png картинки и иконки без фона">
            <a:extLst>
              <a:ext uri="{FF2B5EF4-FFF2-40B4-BE49-F238E27FC236}">
                <a16:creationId xmlns="" xmlns:a16="http://schemas.microsoft.com/office/drawing/2014/main" id="{1DDDC845-14E9-486D-904E-E13B0E5B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2" y="5986915"/>
            <a:ext cx="453336" cy="448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.pinimg.com/originals/60/3f/cb/603fcbf8a75bcc5de325dea0b5448956.jpg"/>
          <p:cNvPicPr/>
          <p:nvPr/>
        </p:nvPicPr>
        <p:blipFill>
          <a:blip r:embed="rId6"/>
          <a:srcRect l="17828" t="20437" r="71934" b="72949"/>
          <a:stretch>
            <a:fillRect/>
          </a:stretch>
        </p:blipFill>
        <p:spPr bwMode="auto">
          <a:xfrm>
            <a:off x="2560320" y="5640404"/>
            <a:ext cx="423511" cy="404261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190900" y="3975233"/>
            <a:ext cx="1994035" cy="903170"/>
          </a:xfrm>
          <a:prstGeom prst="wedgeRectCallout">
            <a:avLst>
              <a:gd name="adj1" fmla="val -21886"/>
              <a:gd name="adj2" fmla="val 7664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список покупок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pinimg.com/originals/60/3f/cb/603fcbf8a75bcc5de325dea0b5448956.jpg"/>
          <p:cNvPicPr/>
          <p:nvPr/>
        </p:nvPicPr>
        <p:blipFill>
          <a:blip r:embed="rId6"/>
          <a:srcRect l="70254" t="60842" r="19487" b="32530"/>
          <a:stretch>
            <a:fillRect/>
          </a:stretch>
        </p:blipFill>
        <p:spPr bwMode="auto">
          <a:xfrm>
            <a:off x="539015" y="5621153"/>
            <a:ext cx="442762" cy="404261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282" t="38177" r="77475" b="58164"/>
          <a:stretch>
            <a:fillRect/>
          </a:stretch>
        </p:blipFill>
        <p:spPr bwMode="auto">
          <a:xfrm>
            <a:off x="8566484" y="5447899"/>
            <a:ext cx="567891" cy="4620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мочка\Desktop\image-19-01-24-04-43-3.jpeg"/>
          <p:cNvPicPr>
            <a:picLocks noChangeAspect="1" noChangeArrowheads="1"/>
          </p:cNvPicPr>
          <p:nvPr/>
        </p:nvPicPr>
        <p:blipFill>
          <a:blip r:embed="rId2"/>
          <a:srcRect t="2180" b="8477"/>
          <a:stretch>
            <a:fillRect/>
          </a:stretch>
        </p:blipFill>
        <p:spPr bwMode="auto">
          <a:xfrm rot="16200000">
            <a:off x="1125570" y="-459420"/>
            <a:ext cx="2529439" cy="4029804"/>
          </a:xfrm>
          <a:prstGeom prst="rect">
            <a:avLst/>
          </a:prstGeom>
          <a:noFill/>
        </p:spPr>
      </p:pic>
      <p:pic>
        <p:nvPicPr>
          <p:cNvPr id="2053" name="Picture 5" descr="C:\Users\Мамочка\Desktop\image-19-01-24-04-43-5.jpeg"/>
          <p:cNvPicPr>
            <a:picLocks noChangeAspect="1" noChangeArrowheads="1"/>
          </p:cNvPicPr>
          <p:nvPr/>
        </p:nvPicPr>
        <p:blipFill>
          <a:blip r:embed="rId3"/>
          <a:srcRect t="15861" b="19314"/>
          <a:stretch>
            <a:fillRect/>
          </a:stretch>
        </p:blipFill>
        <p:spPr bwMode="auto">
          <a:xfrm rot="16200000">
            <a:off x="5803079" y="3512263"/>
            <a:ext cx="2473692" cy="3630635"/>
          </a:xfrm>
          <a:prstGeom prst="rect">
            <a:avLst/>
          </a:prstGeom>
          <a:noFill/>
        </p:spPr>
      </p:pic>
      <p:pic>
        <p:nvPicPr>
          <p:cNvPr id="6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8" t="2733" r="65854" b="78137"/>
          <a:stretch>
            <a:fillRect/>
          </a:stretch>
        </p:blipFill>
        <p:spPr bwMode="auto">
          <a:xfrm>
            <a:off x="4148489" y="1270532"/>
            <a:ext cx="2194562" cy="2194562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5784783" y="259882"/>
            <a:ext cx="3214838" cy="1463040"/>
          </a:xfrm>
          <a:prstGeom prst="wedgeRectCallout">
            <a:avLst>
              <a:gd name="adj1" fmla="val -21886"/>
              <a:gd name="adj2" fmla="val 7664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кошелек посчитай сколько денег  и сделаю свою покупку.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323" t="24141" r="65854" b="56729"/>
          <a:stretch>
            <a:fillRect/>
          </a:stretch>
        </p:blipFill>
        <p:spPr bwMode="auto">
          <a:xfrm>
            <a:off x="7758191" y="1790297"/>
            <a:ext cx="2147809" cy="2050181"/>
          </a:xfrm>
          <a:prstGeom prst="rect">
            <a:avLst/>
          </a:prstGeom>
          <a:noFill/>
        </p:spPr>
      </p:pic>
      <p:pic>
        <p:nvPicPr>
          <p:cNvPr id="1026" name="Picture 2" descr="C:\Users\Мамочка\Desktop\image-19-01-24-04-43-4.jpeg"/>
          <p:cNvPicPr>
            <a:picLocks noChangeAspect="1" noChangeArrowheads="1"/>
          </p:cNvPicPr>
          <p:nvPr/>
        </p:nvPicPr>
        <p:blipFill>
          <a:blip r:embed="rId5"/>
          <a:srcRect t="12935" b="14363"/>
          <a:stretch>
            <a:fillRect/>
          </a:stretch>
        </p:blipFill>
        <p:spPr bwMode="auto">
          <a:xfrm rot="16200000">
            <a:off x="1059793" y="2609560"/>
            <a:ext cx="2760324" cy="4013633"/>
          </a:xfrm>
          <a:prstGeom prst="rect">
            <a:avLst/>
          </a:prstGeom>
          <a:noFill/>
        </p:spPr>
      </p:pic>
      <p:pic>
        <p:nvPicPr>
          <p:cNvPr id="9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3" t="65133" r="67599" b="15360"/>
          <a:stretch>
            <a:fillRect/>
          </a:stretch>
        </p:blipFill>
        <p:spPr bwMode="auto">
          <a:xfrm>
            <a:off x="5983875" y="2071942"/>
            <a:ext cx="1928091" cy="2002248"/>
          </a:xfrm>
          <a:prstGeom prst="rect">
            <a:avLst/>
          </a:prstGeom>
          <a:noFill/>
        </p:spPr>
      </p:pic>
      <p:pic>
        <p:nvPicPr>
          <p:cNvPr id="10" name="Picture 14" descr="https://i.pinimg.com/564x/62/3b/7d/623b7d305cdad7e9bcd9ce5e3bd6fbb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93" t="78628" r="83460" b="17434"/>
          <a:stretch>
            <a:fillRect/>
          </a:stretch>
        </p:blipFill>
        <p:spPr bwMode="auto">
          <a:xfrm>
            <a:off x="6140918" y="3176337"/>
            <a:ext cx="365760" cy="40426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58</Words>
  <Application>Microsoft Office PowerPoint</Application>
  <PresentationFormat>Лист A4 (210x297 мм)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dubovik</dc:creator>
  <cp:lastModifiedBy>Мамочка</cp:lastModifiedBy>
  <cp:revision>68</cp:revision>
  <dcterms:created xsi:type="dcterms:W3CDTF">2022-01-24T17:32:10Z</dcterms:created>
  <dcterms:modified xsi:type="dcterms:W3CDTF">2024-01-22T04:56:38Z</dcterms:modified>
</cp:coreProperties>
</file>