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60" r:id="rId2"/>
    <p:sldId id="256" r:id="rId3"/>
    <p:sldId id="261" r:id="rId4"/>
    <p:sldId id="262" r:id="rId5"/>
    <p:sldId id="263" r:id="rId6"/>
    <p:sldId id="264" r:id="rId7"/>
    <p:sldId id="270" r:id="rId8"/>
    <p:sldId id="266" r:id="rId9"/>
    <p:sldId id="265" r:id="rId10"/>
    <p:sldId id="267" r:id="rId11"/>
    <p:sldId id="271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22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2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5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77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4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96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82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16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0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3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45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2332-FF45-460B-9B92-3F91D573BAC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1FB8-0046-494C-9F0D-27F38A088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3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0"/>
            <a:ext cx="11758864" cy="67216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590" y="2277979"/>
            <a:ext cx="11245516" cy="411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№78 комбинированного вида «Пчёлка» г. Орска»</a:t>
            </a: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b="1" i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«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в друдлы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средство развития речи и творческих способностей у детей дошкольного возраста»</a:t>
            </a:r>
          </a:p>
          <a:p>
            <a:pPr algn="r">
              <a:lnSpc>
                <a:spcPct val="107000"/>
              </a:lnSpc>
              <a:spcAft>
                <a:spcPts val="675"/>
              </a:spcAft>
            </a:pPr>
            <a:endPara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675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675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Подготовила: Болтунова Татьяна Владимировна </a:t>
            </a:r>
          </a:p>
          <a:p>
            <a:pPr algn="r">
              <a:lnSpc>
                <a:spcPct val="107000"/>
              </a:lnSpc>
              <a:spcAft>
                <a:spcPts val="675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оспитатель высшей квалификационной категории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74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147" y="3717758"/>
            <a:ext cx="3502525" cy="2626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31" y="2433386"/>
            <a:ext cx="4113463" cy="3085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5242" y="1315453"/>
            <a:ext cx="778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«Составление рассказа с помощью друдлов»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883"/>
            <a:ext cx="3127440" cy="234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" y="577515"/>
            <a:ext cx="3368843" cy="2526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7" y="3429000"/>
            <a:ext cx="3465095" cy="2598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84" y="2089483"/>
            <a:ext cx="4235117" cy="3176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4737" y="866275"/>
            <a:ext cx="4970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в паре»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1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516" y="1427747"/>
            <a:ext cx="10523622" cy="316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с помощью техники друдлы ребенок учится: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Выражать свои мысли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Друдлы заставляют мозг переработать массу информации, чтобы соотнести ее с тем, которую ребенок видит на картинке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Друдлы учат нас смотреть на мир без ярлыков и подходить ко всему креативно.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" y="224589"/>
            <a:ext cx="11438022" cy="6416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9453" y="2630905"/>
            <a:ext cx="8567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5706" y="946484"/>
            <a:ext cx="63526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Друдлы - это графические загадки - головоломки.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Суть техники друдлы заключается в том, что предлагается описать картинку, которая имеет множество значений.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7112" t="21336" r="16435" b="21325"/>
          <a:stretch>
            <a:fillRect/>
          </a:stretch>
        </p:blipFill>
        <p:spPr bwMode="auto">
          <a:xfrm>
            <a:off x="561474" y="1531988"/>
            <a:ext cx="1507957" cy="150795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18643" t="9439" r="25518" b="14997"/>
          <a:stretch>
            <a:fillRect/>
          </a:stretch>
        </p:blipFill>
        <p:spPr bwMode="auto">
          <a:xfrm rot="16200000">
            <a:off x="10165907" y="1520734"/>
            <a:ext cx="1507957" cy="153046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3417" t="7060" r="18677" b="16461"/>
          <a:stretch>
            <a:fillRect/>
          </a:stretch>
        </p:blipFill>
        <p:spPr bwMode="auto">
          <a:xfrm rot="16200000">
            <a:off x="8685756" y="3048280"/>
            <a:ext cx="1765260" cy="1748589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4992" t="8236" r="19414" b="16461"/>
          <a:stretch>
            <a:fillRect/>
          </a:stretch>
        </p:blipFill>
        <p:spPr bwMode="auto">
          <a:xfrm rot="16200000">
            <a:off x="1892049" y="3167016"/>
            <a:ext cx="1767926" cy="179598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/>
          <a:srcRect l="3841" t="14002" b="13990"/>
          <a:stretch>
            <a:fillRect/>
          </a:stretch>
        </p:blipFill>
        <p:spPr bwMode="auto">
          <a:xfrm rot="5400000">
            <a:off x="5283704" y="3527764"/>
            <a:ext cx="1624588" cy="1622081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0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316" y="1090864"/>
            <a:ext cx="101386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lvl="0" algn="ctr">
              <a:buFont typeface="Arial" pitchFamily="34" charset="0"/>
              <a:buChar char="•"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образного мышления</a:t>
            </a:r>
          </a:p>
          <a:p>
            <a:pPr lvl="0" algn="ctr">
              <a:buFont typeface="Arial" pitchFamily="34" charset="0"/>
              <a:buChar char="•"/>
            </a:pPr>
            <a:r>
              <a:rPr lang="ru-RU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воображения </a:t>
            </a: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учусь видеть необычное в обычном»</a:t>
            </a:r>
          </a:p>
          <a:p>
            <a:pPr lvl="0" algn="ctr">
              <a:buFont typeface="Arial" pitchFamily="34" charset="0"/>
              <a:buChar char="•"/>
            </a:pPr>
            <a:r>
              <a:rPr lang="ru-RU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речи </a:t>
            </a: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«когда я рисую, я думаю и проговариваю то, что рисую» </a:t>
            </a:r>
          </a:p>
        </p:txBody>
      </p:sp>
    </p:spTree>
    <p:extLst>
      <p:ext uri="{BB962C8B-B14F-4D97-AF65-F5344CB8AC3E}">
        <p14:creationId xmlns:p14="http://schemas.microsoft.com/office/powerpoint/2010/main" val="21835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497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138" y="1331495"/>
            <a:ext cx="10972800" cy="336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использования друдлов :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Поэтапное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усложнение от простого к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сложному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Насыщение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игрового задания новизной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объектов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Постепенное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количества друдлов.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884" y="930443"/>
            <a:ext cx="11678653" cy="518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Играя с дошкольниками в друдлы, следуем основным направлениям работы по развитию речи детей: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Развитие словаря: освоение слов и их уместное употребление в соответствии с контекстом высказывания.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Воспитание звуковой культуры речи: развитие восприятия звуков родной речи и произношения.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Формирование грамматического строя: морфология (изменение слов по родам, числам и падежам), синтаксис (освоение различных типов словосочетаний и предложений), словообразование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Развитее связной речи: диалогическая речь (разговорная) и монологическая речь (рассказывание).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Формирование элементарного осознания явлений языка и речи: различение звука и слова, нахождение места звука в слове.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Воспитание любви и интереса к художественному слову.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3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2948" y="1074821"/>
            <a:ext cx="983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 что похожа геометрическая фигура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18" y="1699794"/>
            <a:ext cx="1849855" cy="2466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6" y="606014"/>
            <a:ext cx="1785687" cy="23809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3" y="3349273"/>
            <a:ext cx="1815572" cy="2420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70" y="2672862"/>
            <a:ext cx="1858879" cy="2478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8569" y="285549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063" y="5770036"/>
            <a:ext cx="203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6547" y="4166267"/>
            <a:ext cx="171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6612" y="5151367"/>
            <a:ext cx="153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34" y="291946"/>
            <a:ext cx="1785687" cy="2380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39" y="3349273"/>
            <a:ext cx="2042362" cy="27231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02779" y="2672863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Ёжик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871455" y="6072422"/>
            <a:ext cx="1240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</a:t>
            </a:r>
            <a:r>
              <a:rPr lang="ru-RU" sz="2400" b="1" dirty="0" smtClean="0"/>
              <a:t>ышка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218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6" y="364958"/>
            <a:ext cx="1753603" cy="2338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3136232"/>
            <a:ext cx="1822784" cy="2430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293" y="433137"/>
            <a:ext cx="1943101" cy="259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13" y="3625517"/>
            <a:ext cx="1801730" cy="2402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28" y="3362664"/>
            <a:ext cx="1764253" cy="2352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24" y="3625517"/>
            <a:ext cx="1995238" cy="26603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7" y="340895"/>
            <a:ext cx="1961394" cy="2615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24" y="296779"/>
            <a:ext cx="1882943" cy="25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1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2632" y="994611"/>
            <a:ext cx="482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«Дорисуй»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2" y="601867"/>
            <a:ext cx="2236300" cy="2981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68" y="2745540"/>
            <a:ext cx="2054105" cy="2738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44" y="2402453"/>
            <a:ext cx="2311421" cy="3081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305" y="458634"/>
            <a:ext cx="2248829" cy="2998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0" y="4114944"/>
            <a:ext cx="1987244" cy="11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4" y="2037010"/>
            <a:ext cx="4377490" cy="3762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5327" y="1026696"/>
            <a:ext cx="603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Карточки друдлы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91" y="1673027"/>
            <a:ext cx="3619032" cy="45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335</Words>
  <Application>Microsoft Office PowerPoint</Application>
  <PresentationFormat>Широкоэкранный</PresentationFormat>
  <Paragraphs>42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Лиза Итальева</dc:creator>
  <cp:lastModifiedBy>Лиза Итальева</cp:lastModifiedBy>
  <cp:revision>17</cp:revision>
  <dcterms:created xsi:type="dcterms:W3CDTF">2025-02-05T15:37:06Z</dcterms:created>
  <dcterms:modified xsi:type="dcterms:W3CDTF">2025-02-09T09:06:37Z</dcterms:modified>
</cp:coreProperties>
</file>