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63" r:id="rId6"/>
    <p:sldId id="271" r:id="rId7"/>
    <p:sldId id="264" r:id="rId8"/>
    <p:sldId id="267" r:id="rId9"/>
    <p:sldId id="268" r:id="rId10"/>
    <p:sldId id="269" r:id="rId11"/>
    <p:sldId id="265" r:id="rId12"/>
    <p:sldId id="270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8" name="Picture 4" descr="C:\Users\79058\Desktop\news_62046_image_900x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ds01.infourok.ru/uploads/ex/02b6/0000163d-d15293fb/9/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100" b="1" dirty="0" smtClean="0"/>
              <a:t>3 место </a:t>
            </a:r>
            <a:br>
              <a:rPr lang="ru-RU" sz="31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5112568"/>
          </a:xfr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numCol="2">
            <a:normAutofit fontScale="25000" lnSpcReduction="20000"/>
          </a:bodyPr>
          <a:lstStyle/>
          <a:p>
            <a:pPr marL="285750" indent="-285750" algn="just" hangingPunct="0">
              <a:buNone/>
            </a:pPr>
            <a:r>
              <a:rPr lang="ru-RU" sz="8000" b="1" dirty="0" smtClean="0"/>
              <a:t>МДОАУ №  18 Богачева Полина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МДОАУ №  65 Ломакина Вера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МДОАУ №  78 </a:t>
            </a:r>
            <a:r>
              <a:rPr lang="ru-RU" sz="8000" b="1" dirty="0" err="1" smtClean="0"/>
              <a:t>Вязикова</a:t>
            </a:r>
            <a:r>
              <a:rPr lang="ru-RU" sz="8000" b="1" dirty="0" smtClean="0"/>
              <a:t> Надя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МДОАУ №  78 Федоров Дима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МОАУ СОШ 52 </a:t>
            </a:r>
            <a:r>
              <a:rPr lang="ru-RU" sz="8000" b="1" dirty="0" err="1" smtClean="0"/>
              <a:t>Айкенжина</a:t>
            </a:r>
            <a:r>
              <a:rPr lang="ru-RU" sz="8000" b="1" dirty="0" smtClean="0"/>
              <a:t> </a:t>
            </a:r>
            <a:r>
              <a:rPr lang="ru-RU" sz="8000" b="1" dirty="0" err="1" smtClean="0"/>
              <a:t>Линара</a:t>
            </a:r>
            <a:endParaRPr lang="ru-RU" sz="8000" b="1" dirty="0" smtClean="0"/>
          </a:p>
          <a:p>
            <a:pPr marL="285750" indent="-285750" algn="just" hangingPunct="0">
              <a:buNone/>
            </a:pPr>
            <a:r>
              <a:rPr lang="ru-RU" sz="8000" b="1" dirty="0" smtClean="0"/>
              <a:t>МОАУ СОШ 52 </a:t>
            </a:r>
            <a:r>
              <a:rPr lang="ru-RU" sz="8000" b="1" dirty="0" err="1" smtClean="0"/>
              <a:t>Булташева</a:t>
            </a:r>
            <a:r>
              <a:rPr lang="ru-RU" sz="8000" b="1" dirty="0" smtClean="0"/>
              <a:t> Полина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МОАУ СОШ 52 </a:t>
            </a:r>
            <a:r>
              <a:rPr lang="ru-RU" sz="8000" b="1" dirty="0" err="1" smtClean="0"/>
              <a:t>Закарян</a:t>
            </a:r>
            <a:r>
              <a:rPr lang="ru-RU" sz="8000" b="1" dirty="0" smtClean="0"/>
              <a:t> Милана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МДОАУ №  125 Ковалева Анна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МДОАУ №  151 </a:t>
            </a:r>
            <a:r>
              <a:rPr lang="ru-RU" sz="8000" b="1" dirty="0" err="1" smtClean="0"/>
              <a:t>Сидалинова</a:t>
            </a:r>
            <a:r>
              <a:rPr lang="ru-RU" sz="8000" b="1" dirty="0" smtClean="0"/>
              <a:t> </a:t>
            </a:r>
            <a:r>
              <a:rPr lang="ru-RU" sz="8000" b="1" dirty="0" err="1" smtClean="0"/>
              <a:t>Лайзат</a:t>
            </a:r>
            <a:endParaRPr lang="ru-RU" sz="8000" b="1" dirty="0" smtClean="0"/>
          </a:p>
          <a:p>
            <a:pPr marL="285750" indent="-285750" algn="just" hangingPunct="0">
              <a:buNone/>
            </a:pPr>
            <a:r>
              <a:rPr lang="ru-RU" sz="8000" b="1" dirty="0" smtClean="0"/>
              <a:t>МДОАУ №  221 </a:t>
            </a:r>
            <a:r>
              <a:rPr lang="ru-RU" sz="8000" b="1" dirty="0" err="1" smtClean="0"/>
              <a:t>Арзамасцева</a:t>
            </a:r>
            <a:r>
              <a:rPr lang="ru-RU" sz="8000" b="1" dirty="0" smtClean="0"/>
              <a:t> Лилия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МДОАУ №  221 Игнатьева Анна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МДОАУ №  78 Федоров Дима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МДОАУ №  123 коллективная работа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МОАУ СОШ 24 коллективная работа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МДОАУ №  19 Макарова Вероника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МДОАУ №  106 Гончаров Арсений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МДОАУ №  103 Акимова Елизавета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МДОАУ №  113 </a:t>
            </a:r>
            <a:r>
              <a:rPr lang="ru-RU" sz="8000" b="1" dirty="0" err="1" smtClean="0"/>
              <a:t>Голубева</a:t>
            </a:r>
            <a:r>
              <a:rPr lang="ru-RU" sz="8000" b="1" dirty="0" smtClean="0"/>
              <a:t> Надя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МДОАУ №  108 Силаева Вика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МДОАУ № 107 </a:t>
            </a:r>
            <a:r>
              <a:rPr lang="ru-RU" sz="8000" b="1" dirty="0" err="1" smtClean="0"/>
              <a:t>Коржилова</a:t>
            </a:r>
            <a:r>
              <a:rPr lang="ru-RU" sz="8000" b="1" dirty="0" smtClean="0"/>
              <a:t> Валерия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МДОАУ №  53 Кулагина Варвара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МДОАУ №  1 </a:t>
            </a:r>
            <a:r>
              <a:rPr lang="ru-RU" sz="8000" b="1" dirty="0" err="1" smtClean="0"/>
              <a:t>Хаврунин</a:t>
            </a:r>
            <a:r>
              <a:rPr lang="ru-RU" sz="8000" b="1" dirty="0" smtClean="0"/>
              <a:t> Кирилл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МДОАУ №  118 Кузнецов Андрей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МДОАУ №  120 </a:t>
            </a:r>
            <a:r>
              <a:rPr lang="ru-RU" sz="8000" b="1" dirty="0" err="1" smtClean="0"/>
              <a:t>Завгородняя</a:t>
            </a:r>
            <a:r>
              <a:rPr lang="ru-RU" sz="8000" b="1" dirty="0" smtClean="0"/>
              <a:t> Милана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МДОАУ №  121 Пожидаева Анна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МДОАУ №  121 </a:t>
            </a:r>
            <a:r>
              <a:rPr lang="ru-RU" sz="8000" b="1" dirty="0" err="1" smtClean="0"/>
              <a:t>Аханов</a:t>
            </a:r>
            <a:r>
              <a:rPr lang="ru-RU" sz="8000" b="1" dirty="0" smtClean="0"/>
              <a:t> Кирилл</a:t>
            </a:r>
          </a:p>
          <a:p>
            <a:pPr marL="285750" indent="-285750" algn="just" hangingPunct="0">
              <a:buNone/>
            </a:pPr>
            <a:r>
              <a:rPr lang="ru-RU" sz="8000" b="1" dirty="0" smtClean="0"/>
              <a:t>МДОАУ №  116 </a:t>
            </a:r>
            <a:r>
              <a:rPr lang="ru-RU" sz="8000" b="1" dirty="0" err="1" smtClean="0"/>
              <a:t>Чернышов</a:t>
            </a:r>
            <a:r>
              <a:rPr lang="ru-RU" sz="8000" b="1" dirty="0" smtClean="0"/>
              <a:t> Саша</a:t>
            </a:r>
          </a:p>
          <a:p>
            <a:pPr marL="285750" indent="-285750" algn="just" hangingPunct="0">
              <a:buNone/>
            </a:pPr>
            <a:endParaRPr lang="ru-RU" b="1" dirty="0" smtClean="0"/>
          </a:p>
          <a:p>
            <a:pPr marL="285750" indent="-285750" algn="just" hangingPunct="0">
              <a:buNone/>
            </a:pPr>
            <a:endParaRPr lang="ru-RU" b="1" dirty="0" smtClean="0"/>
          </a:p>
          <a:p>
            <a:pPr marL="285750" indent="-285750" algn="just" hangingPunct="0">
              <a:buNone/>
            </a:pPr>
            <a:endParaRPr lang="ru-RU" b="1" dirty="0" smtClean="0"/>
          </a:p>
          <a:p>
            <a:pPr marL="285750" indent="-285750" algn="just" hangingPunct="0">
              <a:buNone/>
            </a:pPr>
            <a:endParaRPr lang="ru-RU" b="1" dirty="0" smtClean="0"/>
          </a:p>
          <a:p>
            <a:pPr marL="285750" indent="-285750" algn="just" hangingPunct="0">
              <a:buNone/>
            </a:pPr>
            <a:endParaRPr lang="ru-RU" b="1" dirty="0" smtClean="0"/>
          </a:p>
          <a:p>
            <a:pPr marL="285750" indent="-285750" algn="just" hangingPunct="0">
              <a:buNone/>
            </a:pPr>
            <a:endParaRPr lang="ru-RU" b="1" dirty="0" smtClean="0"/>
          </a:p>
          <a:p>
            <a:pPr marL="285750" indent="-285750" algn="just" hangingPunct="0">
              <a:buNone/>
            </a:pPr>
            <a:endParaRPr lang="ru-RU" b="1" dirty="0" smtClean="0"/>
          </a:p>
          <a:p>
            <a:pPr marL="285750" indent="-285750" algn="just" hangingPunct="0">
              <a:buNone/>
            </a:pPr>
            <a:endParaRPr lang="ru-RU" b="1" dirty="0" smtClean="0"/>
          </a:p>
          <a:p>
            <a:pPr marL="285750" indent="-285750" algn="just" hangingPunct="0">
              <a:buNone/>
            </a:pPr>
            <a:endParaRPr lang="ru-RU" b="1" dirty="0" smtClean="0"/>
          </a:p>
          <a:p>
            <a:pPr marL="285750" indent="-285750" algn="just" hangingPunct="0">
              <a:buNone/>
            </a:pPr>
            <a:endParaRPr lang="ru-RU" b="1" dirty="0" smtClean="0"/>
          </a:p>
          <a:p>
            <a:pPr marL="285750" indent="-285750" algn="just" hangingPunct="0">
              <a:buNone/>
            </a:pP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ds01.infourok.ru/uploads/ex/02b6/0000163d-d15293fb/9/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lvl="0" indent="0" algn="ctr">
              <a:buNone/>
            </a:pPr>
            <a:endParaRPr lang="ru-RU" sz="28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муниципальном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конкурсе </a:t>
            </a:r>
            <a:endParaRPr lang="ru-RU" sz="28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ru-RU" sz="2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 выбираю спорт» </a:t>
            </a:r>
            <a:endParaRPr lang="ru-RU" sz="28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buNone/>
            </a:pP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приняли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305 воспитанников из 37 </a:t>
            </a:r>
            <a:r>
              <a:rPr lang="ru-RU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 г. Орска,  </a:t>
            </a:r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возрасте от 3-7 лет</a:t>
            </a:r>
            <a:r>
              <a:rPr lang="ru-RU" dirty="0">
                <a:solidFill>
                  <a:prstClr val="black"/>
                </a:solidFill>
              </a:rPr>
              <a:t>.</a:t>
            </a:r>
          </a:p>
          <a:p>
            <a:pPr marL="285750" indent="-285750"/>
            <a:endParaRPr lang="ru-RU" dirty="0" smtClean="0"/>
          </a:p>
          <a:p>
            <a:pPr marL="285750" indent="-285750"/>
            <a:endParaRPr lang="ru-RU" dirty="0" smtClean="0"/>
          </a:p>
          <a:p>
            <a:pPr marL="285750" indent="-285750" algn="just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ds01.infourok.ru/uploads/ex/02b6/0000163d-d15293fb/9/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31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Рекомендации </a:t>
            </a:r>
            <a:r>
              <a:rPr lang="ru-RU" sz="31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пожелания</a:t>
            </a:r>
            <a:br>
              <a:rPr lang="ru-RU" sz="31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участникам конкурса</a:t>
            </a:r>
            <a:r>
              <a:rPr lang="ru-RU" sz="3000" b="1" dirty="0">
                <a:solidFill>
                  <a:prstClr val="black"/>
                </a:solidFill>
              </a:rPr>
              <a:t/>
            </a:r>
            <a:br>
              <a:rPr lang="ru-RU" sz="3000" b="1" dirty="0">
                <a:solidFill>
                  <a:prstClr val="black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   </a:t>
            </a:r>
            <a:endParaRPr lang="ru-RU" dirty="0" smtClean="0"/>
          </a:p>
          <a:p>
            <a:pPr marL="285750" indent="-28575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должны быть представлены в соответствии с правилами оформления.</a:t>
            </a:r>
          </a:p>
          <a:p>
            <a:pPr marL="285750" indent="-28575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должны быть подписаны.</a:t>
            </a:r>
          </a:p>
          <a:p>
            <a:pPr marL="285750" indent="-28575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должны быть выполнены ребенком самостоятельно.</a:t>
            </a:r>
          </a:p>
          <a:p>
            <a:pPr marL="285750" indent="-285750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должны быть предоставлены  в срок.</a:t>
            </a:r>
          </a:p>
          <a:p>
            <a:pPr marL="285750" indent="-285750"/>
            <a:endParaRPr lang="ru-RU" dirty="0" smtClean="0"/>
          </a:p>
          <a:p>
            <a:pPr marL="285750" indent="-285750" algn="just"/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297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sc0010.arshaly.aqmoedu.kz/arc/attach/327/552768/6301004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s://ds01.infourok.ru/uploads/ex/02b6/0000163d-d15293fb/9/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11760" y="548680"/>
            <a:ext cx="6116216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FF0000"/>
                </a:solidFill>
              </a:rPr>
              <a:t>Итоги муниципального конкурса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 «Я выбираю спорт»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2852936"/>
            <a:ext cx="6400800" cy="1752600"/>
          </a:xfrm>
        </p:spPr>
        <p:txBody>
          <a:bodyPr/>
          <a:lstStyle/>
          <a:p>
            <a:r>
              <a:rPr lang="ru-RU" dirty="0" smtClean="0"/>
              <a:t>среди муниципальных дошкольных образовательных учреждений г. Орска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ds01.infourok.ru/uploads/ex/02b6/0000163d-d15293fb/9/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планом методических мероприятий на 2020 - 2021 гг. с 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19.10.2020 по 30.10.2020 г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проходил конкурс</a:t>
            </a:r>
            <a:r>
              <a:rPr lang="ru-RU" sz="2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«Я выбираю спорт».</a:t>
            </a:r>
            <a:endParaRPr lang="ru-RU" sz="2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проводился  для детей дошкольного возраста, посещающих образовательные организации, реализующие программу дошкольного образования.</a:t>
            </a:r>
          </a:p>
          <a:p>
            <a:pPr algn="just"/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Организатор Конкурса : НМЦ Управления образования администрации г. Орска, городское методическое объединение воспитателей ДОУ по «Организации физкультурно-оздоровительной работе в условиях современного ДОУ»</a:t>
            </a:r>
          </a:p>
          <a:p>
            <a:pPr algn="just" hangingPunct="0"/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Руководитель-куратор конкурса – руководитель творческой лаборатории Наумова О.И., старший воспитатель, высшей квалификационной категории, МДОАУ «Детский сад № 78 «Пчелка» г.Орска, </a:t>
            </a:r>
            <a:r>
              <a:rPr lang="ru-RU" sz="2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Василюк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Е.В., старший воспитатель, высшей квалификационной категории, МДОАУ «Детский сад №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107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«Маячок» г.Орска.</a:t>
            </a:r>
            <a:endParaRPr lang="ru-RU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ds01.infourok.ru/uploads/ex/02b6/0000163d-d15293fb/9/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836712"/>
            <a:ext cx="7772400" cy="5472608"/>
          </a:xfrm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 Цели и задачи конкурса</a:t>
            </a:r>
            <a:br>
              <a:rPr lang="ru-RU" sz="2800" b="1" dirty="0" smtClean="0"/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формирование художественной компетентности дошкольников в экспериментально-творческой деятельности;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развитие умения понимать спорт через художественно-творческую деятельность;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воспитание  физической  культуры через реализацию творческих замыслов в процессе художественного творчества;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 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выявление талантливых детей и стимулирование развития их творчества.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ds01.infourok.ru/uploads/ex/02b6/0000163d-d15293fb/9/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ctr" fontAlgn="base"/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соответствие заявленной тематике;</a:t>
            </a:r>
          </a:p>
          <a:p>
            <a:pPr lvl="0" algn="ctr" fontAlgn="base"/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оригинальность задумки;</a:t>
            </a:r>
          </a:p>
          <a:p>
            <a:pPr lvl="0" algn="ctr" fontAlgn="base"/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цветовое раскрытие темы;</a:t>
            </a:r>
          </a:p>
          <a:p>
            <a:pPr lvl="0" algn="ctr" fontAlgn="base"/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аккуратность выполнения работы;</a:t>
            </a:r>
          </a:p>
          <a:p>
            <a:pPr lvl="0" algn="ctr" fontAlgn="base"/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оригинальность;</a:t>
            </a:r>
          </a:p>
          <a:p>
            <a:pPr lvl="0" algn="ctr" fontAlgn="base"/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проявление творческой индивидуальности;</a:t>
            </a:r>
          </a:p>
          <a:p>
            <a:pPr lvl="0" algn="ctr" fontAlgn="base"/>
            <a:r>
              <a:rPr lang="ru-RU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Правильность оформления (наличие паспарту, ФИ ребенка, название работы, № ДОУ)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ds01.infourok.ru/uploads/ex/02b6/0000163d-d15293fb/9/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636" y="-1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Жюри конкурса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lvl="0" indent="0" algn="ctr" hangingPunc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МДОАУ № 71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hangingPunc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Галушкина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Лариса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Юрьевна.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hangingPunc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воспитатель  МДОАУ № 83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hangingPunc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Смыкова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Наталья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Юрьевна.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hangingPunc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воспитатель МОАУ СОШ № 54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hangingPunc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Ефимова Светлана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Андреевна.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862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ds01.infourok.ru/uploads/ex/02b6/0000163d-d15293fb/9/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 hangingPunct="0"/>
            <a:r>
              <a:rPr lang="ru-RU" dirty="0" smtClean="0"/>
              <a:t>Максимальная оценка каждого критерия – 5 баллов. Общая максимальная оценка – 35 баллов. При подведении результатов высчитывается среднее арифметическое по каждой конкурсной работе. </a:t>
            </a:r>
          </a:p>
          <a:p>
            <a:pPr algn="just" hangingPunct="0"/>
            <a:r>
              <a:rPr lang="ru-RU" dirty="0" smtClean="0"/>
              <a:t>В соответствии с итоговой оценкой по каждой номинации были определены победители: </a:t>
            </a:r>
          </a:p>
          <a:p>
            <a:pPr algn="just" hangingPunct="0"/>
            <a:r>
              <a:rPr lang="ru-RU" dirty="0" smtClean="0"/>
              <a:t>дипломом за 1 место награждаются Участники, набравшие 100-105 баллов; </a:t>
            </a:r>
          </a:p>
          <a:p>
            <a:pPr algn="just" hangingPunct="0"/>
            <a:r>
              <a:rPr lang="ru-RU" dirty="0" smtClean="0"/>
              <a:t>дипломом за 2 место награждаются Участники, набравшие 95-99 баллов; </a:t>
            </a:r>
          </a:p>
          <a:p>
            <a:pPr algn="just" hangingPunct="0"/>
            <a:r>
              <a:rPr lang="ru-RU" dirty="0" smtClean="0"/>
              <a:t>дипломом за 3 место награждаются Участники, набравшие 90-94 балла. </a:t>
            </a:r>
          </a:p>
          <a:p>
            <a:pPr algn="just" hangingPunct="0"/>
            <a:r>
              <a:rPr lang="ru-RU" dirty="0" smtClean="0"/>
              <a:t>Участники, набравшие 89 баллов и меньше, награждаются Дипломом участника.</a:t>
            </a:r>
          </a:p>
          <a:p>
            <a:pPr algn="just" hangingPunct="0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ds01.infourok.ru/uploads/ex/02b6/0000163d-d15293fb/9/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6632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56990"/>
          </a:xfr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Победители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 hangingPunct="0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1место </a:t>
            </a:r>
          </a:p>
          <a:p>
            <a:pPr algn="ctr" hangingPunct="0">
              <a:buNone/>
            </a:pP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hangingPunct="0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МДОАУ №  116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Змеева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Василиса</a:t>
            </a:r>
          </a:p>
          <a:p>
            <a:pPr algn="ctr" hangingPunct="0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МДОАУ №  120 Колесникова Дарья</a:t>
            </a:r>
          </a:p>
          <a:p>
            <a:pPr algn="ctr" hangingPunct="0">
              <a:buNone/>
            </a:pP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hangingPunct="0"/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ds01.infourok.ru/uploads/ex/02b6/0000163d-d15293fb/9/img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hangingPunct="0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2 место </a:t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 marL="285750" indent="-285750" algn="ctr" hangingPunct="0">
              <a:buNone/>
            </a:pPr>
            <a:r>
              <a:rPr lang="ru-RU" b="1" dirty="0" smtClean="0"/>
              <a:t>МДОАУ №  122 Долбня Вадим</a:t>
            </a:r>
          </a:p>
          <a:p>
            <a:pPr marL="285750" indent="-285750" algn="ctr" hangingPunct="0">
              <a:buNone/>
            </a:pPr>
            <a:r>
              <a:rPr lang="ru-RU" b="1" dirty="0" smtClean="0"/>
              <a:t>МДОАУ №  123 </a:t>
            </a:r>
            <a:r>
              <a:rPr lang="ru-RU" b="1" dirty="0" err="1" smtClean="0"/>
              <a:t>Соаталиева</a:t>
            </a:r>
            <a:r>
              <a:rPr lang="ru-RU" b="1" dirty="0" smtClean="0"/>
              <a:t> Арина</a:t>
            </a:r>
          </a:p>
          <a:p>
            <a:pPr marL="285750" indent="-285750" algn="ctr" hangingPunct="0">
              <a:buNone/>
            </a:pPr>
            <a:r>
              <a:rPr lang="ru-RU" b="1" dirty="0" smtClean="0"/>
              <a:t>МДОАУ №  125 Филимонова Даша</a:t>
            </a:r>
          </a:p>
          <a:p>
            <a:pPr marL="285750" indent="-285750" algn="ctr" hangingPunct="0">
              <a:buNone/>
            </a:pPr>
            <a:r>
              <a:rPr lang="ru-RU" b="1" dirty="0" smtClean="0"/>
              <a:t>МДОАУ №  78 </a:t>
            </a:r>
            <a:r>
              <a:rPr lang="ru-RU" b="1" dirty="0" err="1" smtClean="0"/>
              <a:t>Ашурбекова</a:t>
            </a:r>
            <a:r>
              <a:rPr lang="ru-RU" b="1" dirty="0" smtClean="0"/>
              <a:t> </a:t>
            </a:r>
            <a:r>
              <a:rPr lang="ru-RU" b="1" dirty="0" err="1" smtClean="0"/>
              <a:t>Джанетта</a:t>
            </a:r>
            <a:endParaRPr lang="ru-RU" b="1" dirty="0" smtClean="0"/>
          </a:p>
          <a:p>
            <a:pPr marL="285750" indent="-285750" algn="ctr" hangingPunct="0">
              <a:buNone/>
            </a:pPr>
            <a:r>
              <a:rPr lang="ru-RU" b="1" dirty="0" smtClean="0"/>
              <a:t>МОАУ СОШ 24 Карташова </a:t>
            </a:r>
            <a:r>
              <a:rPr lang="ru-RU" b="1" dirty="0" err="1" smtClean="0"/>
              <a:t>Дарина</a:t>
            </a:r>
            <a:endParaRPr lang="ru-RU" b="1" dirty="0" smtClean="0"/>
          </a:p>
          <a:p>
            <a:pPr marL="285750" indent="-285750" algn="ctr" hangingPunct="0">
              <a:buNone/>
            </a:pPr>
            <a:r>
              <a:rPr lang="ru-RU" b="1" dirty="0" smtClean="0"/>
              <a:t>МОАУ СОШ 24 Денисов Степан</a:t>
            </a:r>
          </a:p>
          <a:p>
            <a:pPr marL="285750" indent="-285750" algn="ctr" hangingPunct="0">
              <a:buNone/>
            </a:pPr>
            <a:r>
              <a:rPr lang="ru-RU" b="1" dirty="0" smtClean="0"/>
              <a:t>МДОАУ №  99 Коваленко Антон</a:t>
            </a:r>
          </a:p>
          <a:p>
            <a:pPr marL="285750" indent="-285750" algn="ctr" hangingPunct="0">
              <a:buNone/>
            </a:pPr>
            <a:r>
              <a:rPr lang="ru-RU" b="1" dirty="0" smtClean="0"/>
              <a:t>МДОАУ №  221 Коллективная работа</a:t>
            </a:r>
          </a:p>
          <a:p>
            <a:pPr marL="285750" indent="-285750" algn="ctr" hangingPunct="0">
              <a:buNone/>
            </a:pPr>
            <a:r>
              <a:rPr lang="ru-RU" b="1" dirty="0" smtClean="0"/>
              <a:t>МДОАУ №  53 Лунева Саша</a:t>
            </a:r>
          </a:p>
          <a:p>
            <a:pPr marL="285750" indent="-285750" algn="ctr" hangingPunct="0">
              <a:buNone/>
            </a:pPr>
            <a:r>
              <a:rPr lang="ru-RU" b="1" dirty="0" smtClean="0"/>
              <a:t>МДОАУ №  53 Московская Саша</a:t>
            </a:r>
          </a:p>
          <a:p>
            <a:pPr marL="285750" indent="-285750" algn="ctr" hangingPunct="0">
              <a:buNone/>
            </a:pPr>
            <a:r>
              <a:rPr lang="ru-RU" b="1" dirty="0" smtClean="0"/>
              <a:t>МДОАУ №  125 </a:t>
            </a:r>
            <a:r>
              <a:rPr lang="ru-RU" b="1" dirty="0" err="1" smtClean="0"/>
              <a:t>Учкина</a:t>
            </a:r>
            <a:r>
              <a:rPr lang="ru-RU" b="1" dirty="0" smtClean="0"/>
              <a:t> Арина</a:t>
            </a:r>
          </a:p>
          <a:p>
            <a:pPr marL="285750" indent="-285750" algn="ctr" hangingPunct="0">
              <a:buNone/>
            </a:pPr>
            <a:r>
              <a:rPr lang="ru-RU" b="1" dirty="0" smtClean="0"/>
              <a:t>МДОАУ №  151 </a:t>
            </a:r>
            <a:r>
              <a:rPr lang="ru-RU" b="1" dirty="0" err="1" smtClean="0"/>
              <a:t>Махиборода</a:t>
            </a:r>
            <a:r>
              <a:rPr lang="ru-RU" b="1" dirty="0" smtClean="0"/>
              <a:t> Иван</a:t>
            </a:r>
          </a:p>
          <a:p>
            <a:pPr marL="285750" indent="-285750" algn="ctr" hangingPunct="0">
              <a:buNone/>
            </a:pPr>
            <a:r>
              <a:rPr lang="ru-RU" b="1" dirty="0" smtClean="0"/>
              <a:t>МДОАУ №  221 </a:t>
            </a:r>
            <a:r>
              <a:rPr lang="ru-RU" b="1" dirty="0" err="1" smtClean="0"/>
              <a:t>Гайнутдинова</a:t>
            </a:r>
            <a:r>
              <a:rPr lang="ru-RU" b="1" dirty="0" smtClean="0"/>
              <a:t> Ксения </a:t>
            </a:r>
          </a:p>
          <a:p>
            <a:pPr marL="285750" indent="-285750" algn="ctr" hangingPunct="0">
              <a:buNone/>
            </a:pPr>
            <a:r>
              <a:rPr lang="ru-RU" b="1" dirty="0" smtClean="0"/>
              <a:t>МДОАУ №  18 </a:t>
            </a:r>
            <a:r>
              <a:rPr lang="ru-RU" b="1" dirty="0" err="1" smtClean="0"/>
              <a:t>Щекотова</a:t>
            </a:r>
            <a:r>
              <a:rPr lang="ru-RU" b="1" dirty="0" smtClean="0"/>
              <a:t> Полина</a:t>
            </a:r>
          </a:p>
          <a:p>
            <a:pPr marL="285750" indent="-285750" algn="just" hangingPunct="0">
              <a:buNone/>
            </a:pPr>
            <a:endParaRPr lang="ru-RU" b="1" dirty="0" smtClean="0"/>
          </a:p>
          <a:p>
            <a:pPr marL="285750" indent="-285750" algn="just" hangingPunct="0">
              <a:buNone/>
            </a:pPr>
            <a:endParaRPr lang="ru-RU" b="1" dirty="0" smtClean="0"/>
          </a:p>
          <a:p>
            <a:pPr marL="285750" indent="-285750" algn="just" hangingPunct="0">
              <a:buNone/>
            </a:pPr>
            <a:endParaRPr lang="ru-RU" b="1" dirty="0" smtClean="0"/>
          </a:p>
          <a:p>
            <a:pPr marL="285750" indent="-285750" algn="just" hangingPunct="0">
              <a:buNone/>
            </a:pPr>
            <a:endParaRPr lang="ru-RU" b="1" dirty="0" smtClean="0"/>
          </a:p>
          <a:p>
            <a:pPr marL="285750" indent="-285750" algn="just" hangingPunct="0">
              <a:buNone/>
            </a:pPr>
            <a:endParaRPr lang="ru-RU" b="1" dirty="0" smtClean="0"/>
          </a:p>
          <a:p>
            <a:pPr marL="285750" indent="-285750" algn="just" hangingPunct="0">
              <a:buNone/>
            </a:pPr>
            <a:endParaRPr lang="ru-RU" b="1" dirty="0" smtClean="0"/>
          </a:p>
          <a:p>
            <a:pPr marL="285750" indent="-285750" algn="just" hangingPunct="0">
              <a:buNone/>
            </a:pPr>
            <a:endParaRPr lang="ru-RU" b="1" dirty="0" smtClean="0"/>
          </a:p>
          <a:p>
            <a:pPr marL="285750" indent="-285750" algn="just" hangingPunct="0">
              <a:buNone/>
            </a:pPr>
            <a:endParaRPr lang="ru-RU" b="1" dirty="0" smtClean="0"/>
          </a:p>
          <a:p>
            <a:pPr marL="285750" indent="-285750" algn="just" hangingPunct="0">
              <a:buNone/>
            </a:pPr>
            <a:endParaRPr lang="ru-RU" b="1" dirty="0" smtClean="0"/>
          </a:p>
          <a:p>
            <a:pPr marL="285750" indent="-285750" algn="just" hangingPunct="0">
              <a:buNone/>
            </a:pPr>
            <a:endParaRPr lang="ru-RU" b="1" dirty="0" smtClean="0"/>
          </a:p>
          <a:p>
            <a:pPr marL="285750" indent="-285750" algn="just" hangingPunct="0">
              <a:buNone/>
            </a:pPr>
            <a:endParaRPr lang="ru-RU" b="1" dirty="0" smtClean="0"/>
          </a:p>
          <a:p>
            <a:pPr marL="285750" indent="-285750" algn="just" hangingPunct="0">
              <a:buFont typeface="Wingdings" panose="05000000000000000000" pitchFamily="2" charset="2"/>
              <a:buChar char="ü"/>
            </a:pPr>
            <a:endParaRPr lang="ru-RU" b="1" dirty="0" smtClean="0"/>
          </a:p>
          <a:p>
            <a:pPr marL="285750" indent="-285750" algn="just" hangingPunct="0">
              <a:buFont typeface="Wingdings" panose="05000000000000000000" pitchFamily="2" charset="2"/>
              <a:buChar char="ü"/>
            </a:pPr>
            <a:endParaRPr lang="ru-RU" b="1" dirty="0" smtClean="0"/>
          </a:p>
          <a:p>
            <a:pPr marL="285750" indent="-285750" algn="just" hangingPunct="0">
              <a:buFont typeface="Wingdings" panose="05000000000000000000" pitchFamily="2" charset="2"/>
              <a:buChar char="ü"/>
            </a:pPr>
            <a:endParaRPr lang="ru-RU" b="1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449</Words>
  <Application>Microsoft Office PowerPoint</Application>
  <PresentationFormat>Экран (4:3)</PresentationFormat>
  <Paragraphs>112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  Итоги муниципального конкурса  «Я выбираю спорт»</vt:lpstr>
      <vt:lpstr>Презентация PowerPoint</vt:lpstr>
      <vt:lpstr>  Цели и задачи конкурса - формирование художественной компетентности дошкольников в экспериментально-творческой деятельности; - развитие умения понимать спорт через художественно-творческую деятельность; -    воспитание  физической  культуры через реализацию творческих замыслов в процессе художественного творчества; -    выявление талантливых детей и стимулирование развития их творчества. </vt:lpstr>
      <vt:lpstr>Критерии</vt:lpstr>
      <vt:lpstr>Жюри конкурса</vt:lpstr>
      <vt:lpstr>Презентация PowerPoint</vt:lpstr>
      <vt:lpstr> Победители </vt:lpstr>
      <vt:lpstr>  2 место    </vt:lpstr>
      <vt:lpstr> 3 место   </vt:lpstr>
      <vt:lpstr>Презентация PowerPoint</vt:lpstr>
      <vt:lpstr>                Рекомендации и пожелания  участникам конкурса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ПК-78</dc:creator>
  <cp:lastModifiedBy>ДС 107</cp:lastModifiedBy>
  <cp:revision>10</cp:revision>
  <dcterms:created xsi:type="dcterms:W3CDTF">2020-11-05T10:26:41Z</dcterms:created>
  <dcterms:modified xsi:type="dcterms:W3CDTF">2020-11-06T12:17:52Z</dcterms:modified>
</cp:coreProperties>
</file>