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58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27" autoAdjust="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7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3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3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3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1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8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6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FF9E-2CAE-4024-A063-4FFB0949C52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E0F50-A1FA-41A0-9366-A17192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4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3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Смотр – конкурс на лучшее оформление музыкального зала в ДОУ «Музыкальный наш зал сказкой зимнею стал» .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784976" cy="485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09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28992" cy="4608512"/>
          </a:xfrm>
        </p:spPr>
      </p:pic>
    </p:spTree>
    <p:extLst>
      <p:ext uri="{BB962C8B-B14F-4D97-AF65-F5344CB8AC3E}">
        <p14:creationId xmlns:p14="http://schemas.microsoft.com/office/powerpoint/2010/main" val="280863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27280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844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8497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7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6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2522" y="1556792"/>
            <a:ext cx="691895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631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3968" y="3861048"/>
            <a:ext cx="4680520" cy="2088232"/>
          </a:xfrm>
        </p:spPr>
        <p:txBody>
          <a:bodyPr>
            <a:noAutofit/>
          </a:bodyPr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музыкальный руководитель: Романенко С.П.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67335"/>
            <a:ext cx="37444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Участники конкурса: Педагоги МДОАУ № 19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Бармина Е.М.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Блажко А.С.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Иванова Н.М.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Хамышена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Юхимчук И.Н.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Якунина О.В.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188640"/>
            <a:ext cx="44580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25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33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Смотр – конкурс на лучшее оформление музыкального зала в ДОУ «Музыкальный наш зал сказкой зимнею стал» 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2021-12-27T15:29:55Z</dcterms:created>
  <dcterms:modified xsi:type="dcterms:W3CDTF">2021-12-27T16:50:00Z</dcterms:modified>
</cp:coreProperties>
</file>