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677C6-889C-4D0C-9309-06502525A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24" y="1507222"/>
            <a:ext cx="8596668" cy="3403600"/>
          </a:xfrm>
        </p:spPr>
        <p:txBody>
          <a:bodyPr>
            <a:normAutofit fontScale="90000"/>
          </a:bodyPr>
          <a:lstStyle/>
          <a:p>
            <a:r>
              <a:rPr lang="ru-RU" sz="6000" dirty="0"/>
              <a:t>              Проект</a:t>
            </a:r>
            <a:br>
              <a:rPr lang="ru-RU" sz="6000" dirty="0"/>
            </a:br>
            <a:r>
              <a:rPr lang="ru-RU" sz="6000" dirty="0"/>
              <a:t>       </a:t>
            </a:r>
            <a:r>
              <a:rPr lang="ru-RU" sz="3200" dirty="0"/>
              <a:t>Адвент – календарь «23 февраля»</a:t>
            </a:r>
            <a:br>
              <a:rPr lang="ru-RU" sz="3200" dirty="0"/>
            </a:br>
            <a:r>
              <a:rPr lang="ru-RU" sz="3200" dirty="0"/>
              <a:t>        «Календарь ожиданий своими руками»</a:t>
            </a:r>
            <a:br>
              <a:rPr lang="ru-RU" sz="3200" dirty="0"/>
            </a:br>
            <a:r>
              <a:rPr lang="ru-RU" sz="3200" dirty="0"/>
              <a:t>                       для детей 5-6 лет</a:t>
            </a:r>
            <a:br>
              <a:rPr lang="ru-RU" sz="3200" dirty="0"/>
            </a:br>
            <a:endParaRPr lang="ru-RU" sz="6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CEDF7B-B5F0-4D75-B15F-5C857E8CD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44961" y="5704514"/>
            <a:ext cx="1535186" cy="1082180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/>
              <a:t>Выполнила:</a:t>
            </a:r>
          </a:p>
          <a:p>
            <a:r>
              <a:rPr lang="ru-RU" sz="1400" dirty="0"/>
              <a:t>Кирилина Н.Ю</a:t>
            </a:r>
          </a:p>
          <a:p>
            <a:r>
              <a:rPr lang="ru-RU" sz="1400" dirty="0"/>
              <a:t>МОАУ СОШ №24</a:t>
            </a:r>
          </a:p>
          <a:p>
            <a:r>
              <a:rPr lang="ru-RU" sz="1400" dirty="0" err="1"/>
              <a:t>г.Орска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86248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D3D2CF-86D0-44F3-A6EA-B5933AC82C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0950" y="2160589"/>
            <a:ext cx="3547598" cy="4087811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0E1BE9B3-305C-45BF-B91F-0DEF89D27F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26311" y="2160588"/>
            <a:ext cx="3484801" cy="40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0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4AF384-D1A2-4186-977D-2C8197E36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124" y="151001"/>
            <a:ext cx="5552638" cy="65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65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C65F9B-4C1D-4B62-B121-36BC38E27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42" y="192947"/>
            <a:ext cx="8853182" cy="615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3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B398F-CBC9-4288-8362-BAD40EE56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Цель: формирование чувства патриотизма у детей старшего дошкольного возраста.</a:t>
            </a:r>
            <a:br>
              <a:rPr lang="ru-RU" sz="2400" dirty="0"/>
            </a:br>
            <a:r>
              <a:rPr lang="ru-RU" sz="2400" dirty="0"/>
              <a:t>Задачи:</a:t>
            </a:r>
            <a:br>
              <a:rPr lang="ru-RU" sz="2400" dirty="0"/>
            </a:br>
            <a:r>
              <a:rPr lang="ru-RU" sz="2400" dirty="0"/>
              <a:t>1. Развивать у детей познавательную активность, творческие способности </a:t>
            </a:r>
            <a:br>
              <a:rPr lang="ru-RU" sz="2400" dirty="0"/>
            </a:br>
            <a:r>
              <a:rPr lang="ru-RU" sz="2400" dirty="0"/>
              <a:t>2. Продолжать воспитывать у детей патриотические чувства к Родине, гордость за нашу историю</a:t>
            </a:r>
            <a:br>
              <a:rPr lang="ru-RU" sz="2400" dirty="0"/>
            </a:br>
            <a:r>
              <a:rPr lang="ru-RU" sz="2400" dirty="0"/>
              <a:t>3. Дать знания детям о Российской армии, уточнить их представления о родах войск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469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08808-5FC5-40E6-9803-695EE522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0" y="117447"/>
            <a:ext cx="8695163" cy="401320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Правила пользования:</a:t>
            </a:r>
            <a:br>
              <a:rPr lang="ru-RU" sz="2800" dirty="0"/>
            </a:br>
            <a:r>
              <a:rPr lang="ru-RU" sz="2800" dirty="0"/>
              <a:t>Наклейте на пакеты наклейки, положите в них подарки, а сверху положите в них задание, которое надо заранее вырезать. Выберите любое задание на любой день, повесьте веревку на стену.</a:t>
            </a:r>
            <a:br>
              <a:rPr lang="ru-RU" sz="2800" dirty="0"/>
            </a:br>
            <a:r>
              <a:rPr lang="ru-RU" sz="2800" dirty="0"/>
              <a:t>Каждый ребёнок будет открывать пакет, вынимать сначала задание, выполнять его, а затем получит подарок.</a:t>
            </a:r>
            <a:br>
              <a:rPr lang="ru-RU" sz="2800" dirty="0"/>
            </a:br>
            <a:r>
              <a:rPr lang="ru-RU" sz="2800" dirty="0"/>
              <a:t>Заданий всего 31.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9034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D16690-6699-4808-9F45-575C710ED761}"/>
              </a:ext>
            </a:extLst>
          </p:cNvPr>
          <p:cNvSpPr/>
          <p:nvPr/>
        </p:nvSpPr>
        <p:spPr>
          <a:xfrm>
            <a:off x="1672205" y="201460"/>
            <a:ext cx="6096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Ожидание праздника можно сделать для детей не менее приятным, чем сам праздник. Когда до праздника остается совсем немного времени, то у ребят все чаще и чаще возникает вопрос: «А сколько еще дней осталось?». Для детей время – очень сложное понятие. Чтобы помочь детям научиться ориентироваться во времени решили создать вот такой «календарь ожиданий своими руками» или адвент-календарь.</a:t>
            </a:r>
          </a:p>
          <a:p>
            <a:r>
              <a:rPr lang="ru-RU" dirty="0">
                <a:solidFill>
                  <a:srgbClr val="92D050"/>
                </a:solidFill>
              </a:rPr>
              <a:t>Адвент-календарь для детей – это в первую очередь игра, которая направленная на развитие интереса к любой деятельности детей, развитию самостоятельности и повышению самооценки ребенка.</a:t>
            </a:r>
          </a:p>
          <a:p>
            <a:endParaRPr lang="ru-RU" dirty="0">
              <a:solidFill>
                <a:srgbClr val="92D050"/>
              </a:solidFill>
            </a:endParaRPr>
          </a:p>
          <a:p>
            <a:r>
              <a:rPr lang="ru-RU" dirty="0">
                <a:solidFill>
                  <a:srgbClr val="92D050"/>
                </a:solidFill>
              </a:rPr>
              <a:t>Календарь располагается в группе на виду, на высоте удобной для детей, чтобы каждый мог подойти и посчитать сколько дней осталось до праздника, вспомнить названия дней недели.</a:t>
            </a:r>
          </a:p>
          <a:p>
            <a:r>
              <a:rPr lang="ru-RU" dirty="0">
                <a:solidFill>
                  <a:srgbClr val="92D050"/>
                </a:solidFill>
              </a:rPr>
              <a:t>Самое интересное для детей в этом календаре – это подарок. Дети очень любознательны. Поэтому есть правило: «один день – одно задание.</a:t>
            </a:r>
          </a:p>
          <a:p>
            <a:endParaRPr lang="ru-RU" dirty="0">
              <a:solidFill>
                <a:srgbClr val="92D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9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86B45-D075-43C8-AAB5-A642D3F9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Задания для Адвент-календаря:</a:t>
            </a:r>
            <a:br>
              <a:rPr lang="ru-RU" sz="2800" dirty="0"/>
            </a:br>
            <a:r>
              <a:rPr lang="ru-RU" sz="2800" dirty="0"/>
              <a:t>1. Узнать историю праздника «23 февраля» </a:t>
            </a:r>
            <a:br>
              <a:rPr lang="ru-RU" sz="2800" dirty="0"/>
            </a:br>
            <a:r>
              <a:rPr lang="ru-RU" sz="2800" dirty="0"/>
              <a:t>2. Рассмотреть альбом «Символика России»</a:t>
            </a:r>
            <a:br>
              <a:rPr lang="ru-RU" sz="2800" dirty="0"/>
            </a:br>
            <a:r>
              <a:rPr lang="ru-RU" sz="2800" dirty="0"/>
              <a:t>3. Пройти лабиринт «Пограничник»</a:t>
            </a:r>
            <a:br>
              <a:rPr lang="ru-RU" sz="2800" dirty="0"/>
            </a:br>
            <a:r>
              <a:rPr lang="ru-RU" sz="2800" dirty="0"/>
              <a:t>4. Квест – игра «Секретный пакет», посвященная «23 февраля» и </a:t>
            </a:r>
            <a:r>
              <a:rPr lang="ru-RU" sz="2800" dirty="0" err="1"/>
              <a:t>т.д</a:t>
            </a:r>
            <a:r>
              <a:rPr lang="ru-RU" sz="2800" dirty="0"/>
              <a:t> 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800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B2946-520C-435D-A7E1-654236AE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Какие подарки можно положить в адвент – календарь: маленький фонарик, колокольчик, воздушный шарик, наклейки, небольшую лупу, брелок, свисток и т.д.</a:t>
            </a:r>
          </a:p>
        </p:txBody>
      </p:sp>
    </p:spTree>
    <p:extLst>
      <p:ext uri="{BB962C8B-B14F-4D97-AF65-F5344CB8AC3E}">
        <p14:creationId xmlns:p14="http://schemas.microsoft.com/office/powerpoint/2010/main" val="411187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DC62B0-FE3F-47C6-9FBD-F081CCB613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1" y="2160588"/>
            <a:ext cx="3624044" cy="4273768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AB84837F-6AFE-4B48-B613-06C6BB397F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03846" y="2160588"/>
            <a:ext cx="3548543" cy="421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6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3B785B4-9BD2-4D1C-BFB3-3EA0425B8A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7060" y="2160589"/>
            <a:ext cx="3547598" cy="4273768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195F2EE2-6D10-4EE3-AE6B-ED49E0564F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04790" y="2160589"/>
            <a:ext cx="3547598" cy="42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8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3BE7B0F-E6D0-41A9-8843-CE2935CC69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3122" y="2160589"/>
            <a:ext cx="3716323" cy="4200992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6E7D7200-95E1-4B1B-A847-C80B807965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26311" y="2160588"/>
            <a:ext cx="3384133" cy="420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1415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207</Words>
  <Application>Microsoft Office PowerPoint</Application>
  <PresentationFormat>Широкоэкранный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Аспект</vt:lpstr>
      <vt:lpstr>              Проект        Адвент – календарь «23 февраля»         «Календарь ожиданий своими руками»                        для детей 5-6 лет </vt:lpstr>
      <vt:lpstr>Цель: формирование чувства патриотизма у детей старшего дошкольного возраста. Задачи: 1. Развивать у детей познавательную активность, творческие способности  2. Продолжать воспитывать у детей патриотические чувства к Родине, гордость за нашу историю 3. Дать знания детям о Российской армии, уточнить их представления о родах войск </vt:lpstr>
      <vt:lpstr>Правила пользования: Наклейте на пакеты наклейки, положите в них подарки, а сверху положите в них задание, которое надо заранее вырезать. Выберите любое задание на любой день, повесьте веревку на стену. Каждый ребёнок будет открывать пакет, вынимать сначала задание, выполнять его, а затем получит подарок. Заданий всего 31.  </vt:lpstr>
      <vt:lpstr>Презентация PowerPoint</vt:lpstr>
      <vt:lpstr>Задания для Адвент-календаря: 1. Узнать историю праздника «23 февраля»  2. Рассмотреть альбом «Символика России» 3. Пройти лабиринт «Пограничник» 4. Квест – игра «Секретный пакет», посвященная «23 февраля» и т.д  </vt:lpstr>
      <vt:lpstr>Какие подарки можно положить в адвент – календарь: маленький фонарик, колокольчик, воздушный шарик, наклейки, небольшую лупу, брелок, свисток и т.д.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   Адвент – календарь «23 февраля»     «Календарь ожиданий своими руками»</dc:title>
  <dc:creator>Наталья Брижак</dc:creator>
  <cp:lastModifiedBy>user</cp:lastModifiedBy>
  <cp:revision>7</cp:revision>
  <dcterms:created xsi:type="dcterms:W3CDTF">2023-03-13T18:00:47Z</dcterms:created>
  <dcterms:modified xsi:type="dcterms:W3CDTF">2023-03-15T07:52:57Z</dcterms:modified>
</cp:coreProperties>
</file>