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8FBA-6A83-4F1F-AC82-ADC9891ECF8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138D-4FF8-4166-8E71-A6A46FF73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20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8FBA-6A83-4F1F-AC82-ADC9891ECF8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138D-4FF8-4166-8E71-A6A46FF73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48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8FBA-6A83-4F1F-AC82-ADC9891ECF8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138D-4FF8-4166-8E71-A6A46FF73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0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8FBA-6A83-4F1F-AC82-ADC9891ECF8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138D-4FF8-4166-8E71-A6A46FF73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5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8FBA-6A83-4F1F-AC82-ADC9891ECF8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138D-4FF8-4166-8E71-A6A46FF73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05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8FBA-6A83-4F1F-AC82-ADC9891ECF8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138D-4FF8-4166-8E71-A6A46FF73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8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8FBA-6A83-4F1F-AC82-ADC9891ECF8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138D-4FF8-4166-8E71-A6A46FF73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45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8FBA-6A83-4F1F-AC82-ADC9891ECF8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138D-4FF8-4166-8E71-A6A46FF73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7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8FBA-6A83-4F1F-AC82-ADC9891ECF8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138D-4FF8-4166-8E71-A6A46FF73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5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8FBA-6A83-4F1F-AC82-ADC9891ECF8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138D-4FF8-4166-8E71-A6A46FF73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89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8FBA-6A83-4F1F-AC82-ADC9891ECF8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138D-4FF8-4166-8E71-A6A46FF73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56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78FBA-6A83-4F1F-AC82-ADC9891ECF89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0138D-4FF8-4166-8E71-A6A46FF73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2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90945"/>
            <a:ext cx="9144000" cy="30590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Альбом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«ВЕЛИЧИНА»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1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2 МЛАДШАЯ ГРУППА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11091" y="3602038"/>
            <a:ext cx="5056909" cy="165576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Абдулина Ольга Петровна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МОАУ «СОШ № 52 г. Орска»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56" y="1825625"/>
            <a:ext cx="5651088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r="3892"/>
          <a:stretch/>
        </p:blipFill>
        <p:spPr>
          <a:xfrm>
            <a:off x="5831378" y="2441847"/>
            <a:ext cx="5120640" cy="3335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7" b="9915"/>
          <a:stretch/>
        </p:blipFill>
        <p:spPr>
          <a:xfrm>
            <a:off x="679466" y="648948"/>
            <a:ext cx="4750130" cy="27265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281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835" y="1825625"/>
            <a:ext cx="3614330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" y="92282"/>
            <a:ext cx="2609752" cy="35371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011" y="67468"/>
            <a:ext cx="3059989" cy="36867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97" y="3693904"/>
            <a:ext cx="4205611" cy="2857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42" y="3821669"/>
            <a:ext cx="4403223" cy="28441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135" y="56134"/>
            <a:ext cx="2748876" cy="35299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78" y="56134"/>
            <a:ext cx="2862072" cy="3576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948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70" y="1825625"/>
            <a:ext cx="5917659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6" y="680617"/>
            <a:ext cx="4081572" cy="5322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03" y="1325880"/>
            <a:ext cx="5720332" cy="4206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006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57" y="1825625"/>
            <a:ext cx="3636086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1"/>
          <a:stretch/>
        </p:blipFill>
        <p:spPr>
          <a:xfrm>
            <a:off x="652068" y="1620982"/>
            <a:ext cx="4468572" cy="3165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44" y="402419"/>
            <a:ext cx="4475256" cy="53555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79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0" y="365125"/>
            <a:ext cx="4452274" cy="5597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57" y="365125"/>
            <a:ext cx="5915320" cy="5597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950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</Words>
  <Application>Microsoft Office PowerPoint</Application>
  <PresentationFormat>Широкоэкранный</PresentationFormat>
  <Paragraphs>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Тема Office</vt:lpstr>
      <vt:lpstr>Альбом  «ВЕЛИЧИНА» 2 МЛАДШАЯ ГРУППА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Альбом  «ВЕЛИЧИНА» 2 МЛАДШАЯ ГРУППА</dc:title>
  <dc:creator>Аслан Абдулин</dc:creator>
  <cp:lastModifiedBy>Аслан Абдулин</cp:lastModifiedBy>
  <cp:revision>2</cp:revision>
  <dcterms:created xsi:type="dcterms:W3CDTF">2024-04-18T18:44:30Z</dcterms:created>
  <dcterms:modified xsi:type="dcterms:W3CDTF">2024-04-18T18:52:04Z</dcterms:modified>
</cp:coreProperties>
</file>