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0" r:id="rId5"/>
    <p:sldId id="258" r:id="rId6"/>
    <p:sldId id="264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CC00CC"/>
    <a:srgbClr val="6600CC"/>
    <a:srgbClr val="FF33CC"/>
    <a:srgbClr val="FDC3F2"/>
    <a:srgbClr val="FFFFF3"/>
    <a:srgbClr val="FFFFCC"/>
    <a:srgbClr val="14D2D2"/>
    <a:srgbClr val="00E6BA"/>
    <a:srgbClr val="00C0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717" autoAdjust="0"/>
  </p:normalViewPr>
  <p:slideViewPr>
    <p:cSldViewPr>
      <p:cViewPr>
        <p:scale>
          <a:sx n="100" d="100"/>
          <a:sy n="100" d="100"/>
        </p:scale>
        <p:origin x="-65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9A49-09A6-4F82-AD85-F769F17B916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56D8-D5B5-4CB7-BA36-47A94AA42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F83A81-04D2-4EF2-AA67-7E5167B8660E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75ABB-67D8-4F81-9FD2-771CB259B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BFE7A-0D2B-4009-9B07-FE462B7747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78FB2-0F70-4468-8556-B181D0F1C782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E8091-0D85-4E0C-92E3-D508744B9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06EE2-0DB1-4561-9CEB-3143D417BCD3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5E19A-9FD1-4C76-9125-A3510F35C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72377-C29F-4C11-9748-57877C4342B8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52A65-1DCE-4856-A7CA-B5FF7D13F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A5D87-2D37-4CA8-B6EE-0309A13DFEFC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AFA03-A09C-46A1-877C-1C0414D9E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7D059-BC4A-4687-8679-A38F2AF85951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D588E-5509-4F60-B98D-889A41495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7BCBE-67B3-4A00-AD6E-ECF8DA9E3F81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72BB6-4610-4F00-8598-05DE3088F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7615F-F77E-41F9-B47D-2EB72AB5E121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5794B-7932-4CC7-B513-C7306CA61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7E14B-CBFF-426F-8B18-FAAA9E9D0CC4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BA7D5-78D0-4F65-A697-5EFEEF62F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59A4C-5B48-490C-ACF7-3D30A12E2DB5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F311-DBDA-4220-8EA2-E2E5D6773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FF68A-2B75-48A2-8E41-97B69EF86E26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95215-2F76-459C-9180-34287D8AA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A5C7E-D008-4823-926B-3FB95926A5EF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pPr>
              <a:defRPr/>
            </a:pPr>
            <a:fld id="{9CB9283D-03DE-48CE-BC0D-53CDFD794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C3F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616444-B5B2-4045-98E0-5F787A9EC524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35AAE1-68A1-440B-A1E1-3B761C5CE7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Календарь ожидания  ко</a:t>
            </a:r>
            <a:b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Дню  Защитника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течества.</a:t>
            </a:r>
            <a:endParaRPr 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фото клендаря ожидания\IMG_20230220_1245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935163"/>
            <a:ext cx="6477000" cy="3856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Итоговое мероприятие  </a:t>
            </a:r>
            <a:r>
              <a:rPr lang="ru-RU" sz="4000" smtClean="0">
                <a:solidFill>
                  <a:schemeClr val="tx1"/>
                </a:solidFill>
              </a:rPr>
              <a:t>посвещёное</a:t>
            </a:r>
            <a:r>
              <a:rPr lang="ru-RU" sz="4000" dirty="0" smtClean="0">
                <a:solidFill>
                  <a:schemeClr val="tx1"/>
                </a:solidFill>
              </a:rPr>
              <a:t> к 				23 февраля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1027" name="Picture 3" descr="C:\Users\user\Desktop\фото клендаря ожидания\IMG-0dbf9972b2cc0071563938c2a7749a33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6388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Девочки  приступили к работе  Катя раскрашивает  буквы, </a:t>
            </a:r>
            <a:r>
              <a:rPr lang="ru-RU" sz="2800" dirty="0" err="1" smtClean="0">
                <a:solidFill>
                  <a:schemeClr val="tx1"/>
                </a:solidFill>
              </a:rPr>
              <a:t>Карина</a:t>
            </a:r>
            <a:r>
              <a:rPr lang="ru-RU" sz="2800" dirty="0" smtClean="0">
                <a:solidFill>
                  <a:schemeClr val="tx1"/>
                </a:solidFill>
              </a:rPr>
              <a:t> и Василиса  приклеивают военную технику.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фото клендаря ожидания\IMG20230213074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71" y="1981200"/>
            <a:ext cx="3338457" cy="38100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клендаря ожидания\IMG20230214110844_BURST000_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038600" cy="36008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09600" y="16002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	Задания  для календаря  ожидания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1. Просмотр  видеоролика – История праздника- 23 февраля.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фото клендаря ожидания\IMG20230220111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139" y="1935163"/>
            <a:ext cx="5829721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62000" y="76200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 rot="-492045">
            <a:off x="174625" y="3191352"/>
            <a:ext cx="28844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/>
            <a:endParaRPr lang="ru-RU" dirty="0">
              <a:latin typeface="Constantia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r>
              <a:rPr lang="ru-RU" sz="3200" b="1" dirty="0" smtClean="0"/>
              <a:t>.</a:t>
            </a:r>
            <a:r>
              <a:rPr lang="ru-RU" b="1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Дидактическая игра – круги  </a:t>
            </a:r>
            <a:r>
              <a:rPr lang="ru-RU" sz="3600" b="1" dirty="0" err="1" smtClean="0">
                <a:solidFill>
                  <a:schemeClr val="tx1"/>
                </a:solidFill>
              </a:rPr>
              <a:t>Луллия</a:t>
            </a:r>
            <a:r>
              <a:rPr lang="ru-RU" sz="3600" b="1" dirty="0" smtClean="0">
                <a:solidFill>
                  <a:schemeClr val="tx1"/>
                </a:solidFill>
              </a:rPr>
              <a:t> «Кому что надо ?»( военная тематика)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фото клендаря ожидания\IMG-f0da781ef9b850b42f7d57d9088c2405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851" y="1935163"/>
            <a:ext cx="5828298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.Игра сложи  разрезанную картинку (военный вертолёт, </a:t>
            </a:r>
            <a:r>
              <a:rPr lang="ru-RU" sz="3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самолёт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.)</a:t>
            </a:r>
            <a:endParaRPr lang="ru-RU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фото клендаря ожидания\IMG-20230220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4. Игра « Виды транспорта»-нужно каждый вид транспорта  обвести в кружок определенного цвета .Всего у нас  три вида –наземный, </a:t>
            </a:r>
            <a:r>
              <a:rPr lang="ru-RU" sz="2700" b="1" dirty="0" err="1" smtClean="0">
                <a:solidFill>
                  <a:schemeClr val="tx1"/>
                </a:solidFill>
              </a:rPr>
              <a:t>воздушный,водный</a:t>
            </a:r>
            <a:r>
              <a:rPr lang="ru-RU" sz="24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фото клендаря ожидания\IMG-20230220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0400" y="23622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5.Дидактическая игра  « подбери заплатку»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фото клендаря ожидания\IMG-0a19158d8dc2f0b8c960ec095e7134e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851" y="1935163"/>
            <a:ext cx="5828298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6.Игра « Чья  форма?»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95400" y="228600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Arial" charset="0"/>
              </a:rPr>
              <a:t>   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681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user\Desktop\фото клендаря ожидания\IMG-7ce43a206aebf5bd939fb97983963d1d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851" y="1935163"/>
            <a:ext cx="5828298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   7. Изготовление  подарка  для папы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AutoShape 9" descr="hello_html_33ebc5e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275" name="AutoShape 11" descr="hello_html_33ebc5e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277" name="AutoShape 13" descr="hello_html_33ebc5e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279" name="AutoShape 15" descr="hello_html_33ebc5e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фото клендаря ожидания\IMG2023021309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139" y="1935163"/>
            <a:ext cx="5829721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75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Календарь ожидания  ко Дню  Защитника Отечества.</vt:lpstr>
      <vt:lpstr>Девочки  приступили к работе  Катя раскрашивает  буквы, Карина и Василиса  приклеивают военную технику.</vt:lpstr>
      <vt:lpstr> Задания  для календаря  ожидания.  1. Просмотр  видеоролика – История праздника- 23 февраля. </vt:lpstr>
      <vt:lpstr>2. Дидактическая игра – круги  Луллия «Кому что надо ?»( военная тематика) </vt:lpstr>
      <vt:lpstr> .Игра сложи  разрезанную картинку (военный вертолёт, самолёт,и так .)</vt:lpstr>
      <vt:lpstr>        4. Игра « Виды транспорта»-нужно каждый вид транспорта  обвести в кружок определенного цвета .Всего у нас  три вида –наземный, воздушный,водный. </vt:lpstr>
      <vt:lpstr> 5.Дидактическая игра  « подбери заплатку»</vt:lpstr>
      <vt:lpstr>6.Игра « Чья  форма?»</vt:lpstr>
      <vt:lpstr>   7. Изготовление  подарка  для папы.</vt:lpstr>
      <vt:lpstr>  Итоговое мероприятие  посвещёное к     23 февраля.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259</cp:revision>
  <dcterms:created xsi:type="dcterms:W3CDTF">2016-01-08T18:03:40Z</dcterms:created>
  <dcterms:modified xsi:type="dcterms:W3CDTF">2023-03-14T06:10:18Z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640883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