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63" r:id="rId3"/>
    <p:sldId id="272" r:id="rId4"/>
    <p:sldId id="266" r:id="rId5"/>
    <p:sldId id="267" r:id="rId6"/>
    <p:sldId id="265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«Детский сад № 83 «Искорка» общеразвивающего вида с приоритетным осуществлением познавательно-речевого развития воспитанников» </a:t>
            </a:r>
            <a:r>
              <a:rPr lang="ru-RU" dirty="0" err="1">
                <a:solidFill>
                  <a:srgbClr val="FF0000"/>
                </a:solidFill>
              </a:rPr>
              <a:t>г.Орска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57161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Авторская дидактическая игра по  ОБЖ  «Ребенок поранился» для детей 4-5 лет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4286257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</a:t>
            </a:r>
          </a:p>
          <a:p>
            <a:pPr algn="r"/>
            <a:r>
              <a:rPr lang="ru-RU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_Тисакова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Екатерина Андреевна</a:t>
            </a:r>
          </a:p>
          <a:p>
            <a:pPr algn="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квалификационная категория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8370" name="Picture 2" descr="https://msbaby.ru/upload/medialibrary/6d6/6d6fd6cfc724127f4123cb62905a77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30424"/>
            <a:ext cx="3286148" cy="389019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0246_62-p-fon-dlya-prezentatsii-volna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520" y="0"/>
            <a:ext cx="92085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познакомить детей с элементарными приемами оказания первой медицинской помощи, ведь это может спасти его здоровье и жизнь.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-формировать представления о том, что полезные и необходимые бытовые предметы при неумелом обращении могут причинить вред и стать причиной беды;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-развивать умение самостоятельно объединяться для совместной игры;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-воспитывать дружеские взаимоотношения между детьми, умение договариваться, помогать друг другу.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50246_62-p-fon-dlya-prezentatsii-volna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520" y="0"/>
            <a:ext cx="920852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игры: воспитатель предлагает детям выбрать карточки для оказания первой медицинской помощи ,при резанной ране, ссадине, ожоге, повреждении глаза, колотой ране и обмороке , и последовательно их выложить.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be40a52ba3ef3b023a18462b42813f042fb5a78e.jpg"/>
          <p:cNvPicPr/>
          <p:nvPr/>
        </p:nvPicPr>
        <p:blipFill>
          <a:blip r:embed="rId3"/>
          <a:srcRect l="16114" t="22108" r="15238" b="11777"/>
          <a:stretch>
            <a:fillRect/>
          </a:stretch>
        </p:blipFill>
        <p:spPr bwMode="auto">
          <a:xfrm>
            <a:off x="214282" y="2643182"/>
            <a:ext cx="2545314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Osnovy-okazaniya-pervoy-pomoschi-rebyonku-pri-bytovyh-travmah-3-768x320.jpg"/>
          <p:cNvPicPr/>
          <p:nvPr/>
        </p:nvPicPr>
        <p:blipFill>
          <a:blip r:embed="rId4"/>
          <a:srcRect l="3191" t="2540" r="3457" b="5397"/>
          <a:stretch>
            <a:fillRect/>
          </a:stretch>
        </p:blipFill>
        <p:spPr bwMode="auto">
          <a:xfrm>
            <a:off x="3214678" y="1714488"/>
            <a:ext cx="238791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esli-malysh-poranilsya.2_f.jpg"/>
          <p:cNvPicPr/>
          <p:nvPr/>
        </p:nvPicPr>
        <p:blipFill>
          <a:blip r:embed="rId5"/>
          <a:srcRect t="4438" r="1211" b="5030"/>
          <a:stretch>
            <a:fillRect/>
          </a:stretch>
        </p:blipFill>
        <p:spPr bwMode="auto">
          <a:xfrm>
            <a:off x="6286512" y="2643182"/>
            <a:ext cx="2545715" cy="190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esli-malysh-poranilsya.1_f.jpg"/>
          <p:cNvPicPr/>
          <p:nvPr/>
        </p:nvPicPr>
        <p:blipFill>
          <a:blip r:embed="rId6"/>
          <a:srcRect t="3972" r="1912" b="6308"/>
          <a:stretch>
            <a:fillRect/>
          </a:stretch>
        </p:blipFill>
        <p:spPr bwMode="auto">
          <a:xfrm>
            <a:off x="1428728" y="4786322"/>
            <a:ext cx="243043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6-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786322"/>
            <a:ext cx="24828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0246_62-p-fon-dlya-prezentatsii-volna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520" y="0"/>
            <a:ext cx="920852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фле по р-е\Новая папка\IMG_20230228_1657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0246_62-p-fon-dlya-prezentatsii-volna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520" y="0"/>
            <a:ext cx="920852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фле по р-е\Новая папка\IMG_20230228_1653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0246_62-p-fon-dlya-prezentatsii-volna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User\Desktop\фле по р-е\Новая папка\IMG_20230228_1659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0246_62-p-fon-dlya-prezentatsii-volna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520" y="0"/>
            <a:ext cx="92085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0042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Усложнение игры: воспитатель берет карточки с последовательностью выполнения медицинской помощи и описывает, показывает на кукле, дети должны отгадать и сказать к какой травме они относятся.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0246_62-p-fon-dlya-prezentatsii-volna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520" y="0"/>
            <a:ext cx="92085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3582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Практическая значимость  игры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Игру можно применять  в  занятиях, так и в самостоятельной  деятельности  детей.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игре  у детей развивается  логическое мышление, познавательная активность;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Закрепляется безопасное обращение с бытовыми предметами;</a:t>
            </a:r>
          </a:p>
          <a:p>
            <a:pPr marL="171450" indent="-1714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Развивается умение самостоятельно объединяться для совместной игры;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Формируется представление о бытовых предметах, и предметах, которые могут стать  причиной беды;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Воспитывается дружеское  взаимопонимание между детьми, умение договариваться, помогать друг  другу.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0246_62-p-fon-dlya-prezentatsii-volna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520" y="0"/>
            <a:ext cx="92085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50030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255</Words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13</cp:revision>
  <dcterms:created xsi:type="dcterms:W3CDTF">2023-02-26T17:04:25Z</dcterms:created>
  <dcterms:modified xsi:type="dcterms:W3CDTF">2024-02-04T18:28:11Z</dcterms:modified>
</cp:coreProperties>
</file>