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2171-B4A5-4907-A7E3-8EBA007158D2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7C22-61A6-4CA4-A569-E08230DE2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2171-B4A5-4907-A7E3-8EBA007158D2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7C22-61A6-4CA4-A569-E08230DE2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2171-B4A5-4907-A7E3-8EBA007158D2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7C22-61A6-4CA4-A569-E08230DE2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2171-B4A5-4907-A7E3-8EBA007158D2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7C22-61A6-4CA4-A569-E08230DE2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2171-B4A5-4907-A7E3-8EBA007158D2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7C22-61A6-4CA4-A569-E08230DE2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2171-B4A5-4907-A7E3-8EBA007158D2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7C22-61A6-4CA4-A569-E08230DE2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2171-B4A5-4907-A7E3-8EBA007158D2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7C22-61A6-4CA4-A569-E08230DE2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2171-B4A5-4907-A7E3-8EBA007158D2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7C22-61A6-4CA4-A569-E08230DE2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2171-B4A5-4907-A7E3-8EBA007158D2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7C22-61A6-4CA4-A569-E08230DE2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2171-B4A5-4907-A7E3-8EBA007158D2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7C22-61A6-4CA4-A569-E08230DE2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2171-B4A5-4907-A7E3-8EBA007158D2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F77C22-61A6-4CA4-A569-E08230DE2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DD2171-B4A5-4907-A7E3-8EBA007158D2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F77C22-61A6-4CA4-A569-E08230DE2A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25331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Дидактическая </a:t>
            </a:r>
            <a:r>
              <a:rPr lang="ru-RU" sz="4400" dirty="0" smtClean="0"/>
              <a:t>игра по нравственно-патриотическому воспитанию дошкольников.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Подготовил: </a:t>
            </a:r>
          </a:p>
          <a:p>
            <a:r>
              <a:rPr lang="ru-RU" dirty="0" smtClean="0"/>
              <a:t>воспитатель Дроздова С.П.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8153508.jpg"/>
          <p:cNvPicPr>
            <a:picLocks noChangeAspect="1"/>
          </p:cNvPicPr>
          <p:nvPr/>
        </p:nvPicPr>
        <p:blipFill>
          <a:blip r:embed="rId2" cstate="print"/>
          <a:srcRect b="3545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5" name="Рисунок 4" descr="youloveit_ru_smeshariki_nusha_kartinki1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3714752"/>
            <a:ext cx="1355536" cy="1643074"/>
          </a:xfrm>
          <a:prstGeom prst="rect">
            <a:avLst/>
          </a:prstGeom>
        </p:spPr>
      </p:pic>
      <p:pic>
        <p:nvPicPr>
          <p:cNvPr id="6" name="Рисунок 5" descr="prikoly-prodazha-metallicheskie-stellazhi-korzinki_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4357694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5227 L 8.33333E-7 8.32562E-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95E-6 C -0.09913 -0.01133 -0.19809 -0.02266 -0.20955 -0.04764 C -0.22101 -0.07262 -0.0901 -0.1302 -0.06857 -0.14963 C -0.04705 -0.16906 -0.07882 -0.16189 -0.0809 -0.16443 " pathEditMode="relative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4.71785E-7 C -0.01197 0.00185 -0.02379 0.00347 -0.03559 0.0074 C -0.04791 0.01827 -0.03229 0.00532 -0.04375 0.01272 C -0.05069 0.01711 -0.05589 0.02475 -0.06301 0.02914 C -0.06719 0.03746 -0.07117 0.04024 -0.07812 0.04394 C -0.08801 0.05712 -0.10694 0.05388 -0.1191 0.05481 C -0.16476 0.05365 -0.18472 0.05042 -0.22326 0.04741 C -0.22847 0.04302 -0.23385 0.04278 -0.23976 0.04024 C -0.24184 0.03168 -0.2474 0.02451 -0.25208 0.01827 C -0.25434 0.00902 -0.25156 0.00185 -0.24931 -0.00717 C -0.2474 -0.01457 -0.24635 -0.0229 -0.24254 -0.02914 C -0.23125 -0.04764 -0.24445 -0.02313 -0.23559 -0.04001 C -0.23264 -0.05157 -0.23663 -0.0407 -0.23021 -0.04741 C -0.22031 -0.05759 -0.21649 -0.06776 -0.20417 -0.07285 C -0.19948 -0.0747 -0.19618 -0.07632 -0.19184 -0.0784 C -0.19045 -0.07909 -0.18767 -0.08025 -0.18767 -0.08025 C -0.18038 -0.08996 -0.17309 -0.0895 -0.16302 -0.09112 C -0.15087 -0.09528 -0.15469 -0.09135 -0.14931 -0.09852 " pathEditMode="relative" ptsTypes="fffffffffffffffff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42378_vbxnifclo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Рисунок 4" descr="youloveit_ru_smeshariki_nusha_kartinki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2214554"/>
            <a:ext cx="1071570" cy="1298872"/>
          </a:xfrm>
          <a:prstGeom prst="rect">
            <a:avLst/>
          </a:prstGeom>
        </p:spPr>
      </p:pic>
      <p:pic>
        <p:nvPicPr>
          <p:cNvPr id="6" name="Рисунок 5" descr="prikoly-prodazha-metallicheskie-stellazhi-korzinki_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2" t="11111" r="11111"/>
          <a:stretch>
            <a:fillRect/>
          </a:stretch>
        </p:blipFill>
        <p:spPr>
          <a:xfrm>
            <a:off x="2071670" y="2786058"/>
            <a:ext cx="428628" cy="571504"/>
          </a:xfrm>
          <a:prstGeom prst="rect">
            <a:avLst/>
          </a:prstGeom>
        </p:spPr>
      </p:pic>
      <p:pic>
        <p:nvPicPr>
          <p:cNvPr id="7" name="Рисунок 6" descr="baba-jaga0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7126" y="3357562"/>
            <a:ext cx="202261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17299E-6 C 0.00261 0.01041 0.01251 0.01087 0.01911 0.01642 C 0.02709 0.02289 0.02588 0.02683 0.0356 0.02937 C 0.04567 0.03492 0.04931 0.03654 0.06025 0.03839 C 0.06806 0.04186 0.07761 0.04302 0.0849 0.04764 C 0.09463 0.05388 0.10296 0.06013 0.11372 0.06221 C 0.11754 0.07701 0.12397 0.07539 0.13421 0.0821 C 0.13751 0.08881 0.14098 0.08927 0.14515 0.09505 C 0.15227 0.12211 0.14671 0.15171 0.15348 0.179 C 0.15713 0.2123 0.15643 0.20028 0.15348 0.2611 C 0.15296 0.27174 0.15053 0.29972 0.13838 0.30111 C 0.12918 0.30227 0.12015 0.3025 0.11095 0.30296 C 0.10539 0.30319 0.10001 0.30296 0.09445 0.30296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68178E-6 C 0.0026 0.00231 0.00555 0.00324 0.00816 0.00555 C 0.00972 0.00694 0.01059 0.00971 0.01232 0.0111 C 0.01476 0.01295 0.02048 0.0148 0.02048 0.0148 C 0.02587 0.02521 0.02882 0.03168 0.03698 0.03839 C 0.04323 0.05088 0.03489 0.03723 0.04791 0.04579 C 0.0493 0.04672 0.04948 0.04949 0.05069 0.05111 C 0.05191 0.05273 0.05347 0.05365 0.05486 0.05481 C 0.05903 0.07401 0.07135 0.08256 0.08351 0.09135 C 0.09757 0.10176 0.0868 0.09621 0.09583 0.10037 C 0.0993 0.11448 0.09809 0.10754 0.1 0.12049 C 0.10104 0.14593 0.10191 0.15425 0.10416 0.1753 C 0.10521 0.20375 0.10469 0.20236 0.10677 0.22456 C 0.10712 0.22872 0.10746 0.23312 0.10816 0.23728 C 0.10885 0.24098 0.11094 0.24815 0.11094 0.24815 C 0.10677 0.2648 0.08663 0.2574 0.07535 0.2574 " pathEditMode="relative" ptsTypes="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42378_vbxnifclo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 descr="youloveit_ru_smeshariki_nusha_kartinki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4214818"/>
            <a:ext cx="1071570" cy="1298872"/>
          </a:xfrm>
          <a:prstGeom prst="rect">
            <a:avLst/>
          </a:prstGeom>
        </p:spPr>
      </p:pic>
      <p:pic>
        <p:nvPicPr>
          <p:cNvPr id="6" name="Рисунок 5" descr="prikoly-prodazha-metallicheskie-stellazhi-korzinki_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2" t="11111" r="11111" b="11111"/>
          <a:stretch>
            <a:fillRect/>
          </a:stretch>
        </p:blipFill>
        <p:spPr>
          <a:xfrm>
            <a:off x="3286116" y="4786322"/>
            <a:ext cx="428628" cy="500066"/>
          </a:xfrm>
          <a:prstGeom prst="rect">
            <a:avLst/>
          </a:prstGeom>
        </p:spPr>
      </p:pic>
      <p:pic>
        <p:nvPicPr>
          <p:cNvPr id="7" name="Рисунок 6" descr="baba-jaga0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429000"/>
            <a:ext cx="1957365" cy="214314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3507" r="31579"/>
          <a:stretch>
            <a:fillRect/>
          </a:stretch>
        </p:blipFill>
        <p:spPr bwMode="auto">
          <a:xfrm>
            <a:off x="6786578" y="785794"/>
            <a:ext cx="1714512" cy="393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01" b="67595"/>
          <a:stretch>
            <a:fillRect/>
          </a:stretch>
        </p:blipFill>
        <p:spPr bwMode="auto">
          <a:xfrm>
            <a:off x="5357818" y="4929198"/>
            <a:ext cx="1928825" cy="142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073" t="7724" r="753" b="6158"/>
          <a:stretch>
            <a:fillRect/>
          </a:stretch>
        </p:blipFill>
        <p:spPr bwMode="auto">
          <a:xfrm>
            <a:off x="3116998" y="214290"/>
            <a:ext cx="27408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1" t="40605" r="51073" b="4593"/>
          <a:stretch>
            <a:fillRect/>
          </a:stretch>
        </p:blipFill>
        <p:spPr bwMode="auto">
          <a:xfrm>
            <a:off x="2873817" y="5357826"/>
            <a:ext cx="151244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7" t="2806" r="2857"/>
          <a:stretch>
            <a:fillRect/>
          </a:stretch>
        </p:blipFill>
        <p:spPr bwMode="auto">
          <a:xfrm>
            <a:off x="5143504" y="1643050"/>
            <a:ext cx="18562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000504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9547E-6 C 0.00087 -0.00185 0.00156 -0.00416 0.00278 -0.00555 C 0.00521 -0.00833 0.01094 -0.01272 0.01094 -0.01272 C 0.01441 -0.01989 0.01875 -0.02012 0.02326 -0.02544 C 0.03038 -0.034 0.03559 -0.04417 0.04514 -0.04741 C 0.04601 -0.04995 0.04653 -0.05296 0.04792 -0.05481 C 0.05035 -0.05782 0.05625 -0.06198 0.05625 -0.06198 C 0.06111 -0.07192 0.06649 -0.08858 0.07396 -0.09482 C 0.07622 -0.10384 0.08073 -0.11101 0.0849 -0.11864 C 0.08785 -0.12419 0.08924 -0.13414 0.09045 -0.14061 C 0.09097 -0.14662 0.09045 -0.15287 0.09184 -0.15865 C 0.09427 -0.16883 0.10035 -0.17206 0.10556 -0.17877 C 0.10903 -0.19357 0.1092 -0.18918 0.11649 -0.19889 C 0.11875 -0.20814 0.12257 -0.213 0.12743 -0.22086 C 0.13003 -0.23774 0.13542 -0.25324 0.13837 -0.27012 C 0.13924 -0.27498 0.14028 -0.27983 0.14115 -0.28469 C 0.14167 -0.287 0.14253 -0.29186 0.14253 -0.29186 C 0.14201 -0.30759 0.13976 -0.32956 0.13976 -0.34667 " pathEditMode="relative" ptsTypes="fffffffffffffffff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-1.58187E-6 C 0.00435 -0.00902 0.004 -0.01873 0.00539 -0.02914 C 0.00921 -0.05759 0.01372 -0.08765 0.02049 -0.11494 C 0.02275 -0.15541 0.02431 -0.19635 0.03282 -0.23543 C 0.03386 -0.26156 0.03612 -0.28677 0.04098 -0.31198 C 0.04618 -0.37442 0.08247 -0.47456 0.03959 -0.51272 C 0.04011 -0.51758 0.04098 -0.52729 0.04098 -0.52729 " pathEditMode="relative" ptsTypes="ffffffA">
                                      <p:cBhvr>
                                        <p:cTn id="4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2461E-6 C 0.00191 -0.0037 0.00364 -0.0074 0.00555 -0.0111 C 0.00729 -0.0148 0.01371 -0.01827 0.01371 -0.01827 C 0.01562 -0.02567 0.01753 -0.02868 0.02326 -0.03099 C 0.03142 -0.04718 0.02725 -0.03955 0.03975 -0.04741 C 0.04514 -0.05805 0.05034 -0.06545 0.05885 -0.07123 C 0.06423 -0.08187 0.07326 -0.08603 0.0809 -0.0932 C 0.08975 -0.10153 0.09722 -0.10962 0.10816 -0.11332 C 0.12361 -0.12673 0.11093 -0.11563 0.12048 -0.12419 C 0.12187 -0.12535 0.12326 -0.12673 0.12465 -0.12789 C 0.12604 -0.12905 0.12882 -0.13136 0.12882 -0.13136 C 0.13316 -0.14061 0.13003 -0.13575 0.13975 -0.14431 C 0.14253 -0.14662 0.14791 -0.15148 0.14791 -0.15148 C 0.15451 -0.16466 0.15017 -0.16166 0.15885 -0.1642 C 0.16284 -0.17461 0.16493 -0.18363 0.16979 -0.19357 C 0.17118 -0.19658 0.16979 -0.20074 0.16979 -0.20444 " pathEditMode="relative" ptsTypes="fffffffffffffffA">
                                      <p:cBhvr>
                                        <p:cTn id="5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1442378_vbxnifclo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Рисунок 6" descr="baba-jaga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429000"/>
            <a:ext cx="1957365" cy="2143140"/>
          </a:xfrm>
          <a:prstGeom prst="rect">
            <a:avLst/>
          </a:prstGeom>
        </p:spPr>
      </p:pic>
      <p:pic>
        <p:nvPicPr>
          <p:cNvPr id="8" name="Рисунок 7" descr="youloveit_ru_smeshariki_nusha_kartinki1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4214818"/>
            <a:ext cx="1071570" cy="1298872"/>
          </a:xfrm>
          <a:prstGeom prst="rect">
            <a:avLst/>
          </a:prstGeom>
        </p:spPr>
      </p:pic>
      <p:pic>
        <p:nvPicPr>
          <p:cNvPr id="9" name="Рисунок 8" descr="prikoly-prodazha-metallicheskie-stellazhi-korzinki_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2" t="11111" r="11111" b="11111"/>
          <a:stretch>
            <a:fillRect/>
          </a:stretch>
        </p:blipFill>
        <p:spPr>
          <a:xfrm>
            <a:off x="3357554" y="4786322"/>
            <a:ext cx="428628" cy="50006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 l="32422" t="30468" r="38281" b="32422"/>
          <a:stretch>
            <a:fillRect/>
          </a:stretch>
        </p:blipFill>
        <p:spPr bwMode="auto">
          <a:xfrm>
            <a:off x="5572132" y="2857496"/>
            <a:ext cx="28575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 l="12500" t="7974" r="8750" b="20905"/>
          <a:stretch>
            <a:fillRect/>
          </a:stretch>
        </p:blipFill>
        <p:spPr bwMode="auto">
          <a:xfrm>
            <a:off x="5572132" y="4143380"/>
            <a:ext cx="285752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 l="50000" t="22917" r="15178" b="22916"/>
          <a:stretch>
            <a:fillRect/>
          </a:stretch>
        </p:blipFill>
        <p:spPr bwMode="auto">
          <a:xfrm>
            <a:off x="1785918" y="2786058"/>
            <a:ext cx="285752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 l="14562" t="22916" r="50000" b="22916"/>
          <a:stretch>
            <a:fillRect/>
          </a:stretch>
        </p:blipFill>
        <p:spPr bwMode="auto">
          <a:xfrm>
            <a:off x="2714612" y="1571612"/>
            <a:ext cx="35004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7308 C 0.00729 0.07609 0.01094 0.08904 0.01302 0.09158 C 0.01684 0.09621 0.02761 0.10083 0.03299 0.10615 C 0.03907 0.11263 0.04462 0.11934 0.05157 0.12489 C 0.05243 0.12674 0.05382 0.12836 0.05469 0.13044 C 0.05538 0.13206 0.05504 0.1346 0.05625 0.13576 C 0.0599 0.13899 0.06858 0.14339 0.06858 0.14362 C 0.07795 0.15449 0.08247 0.15911 0.09479 0.16559 C 0.10104 0.17646 0.10469 0.1753 0.11632 0.17854 C 0.12709 0.18664 0.12222 0.18432 0.13021 0.18756 C 0.1349 0.19334 0.13941 0.19866 0.1441 0.20421 C 0.14532 0.2056 0.14757 0.20514 0.14896 0.20606 C 0.15834 0.21254 0.16684 0.21878 0.17674 0.22456 C 0.19636 0.23659 0.2 0.24237 0.22153 0.24515 C 0.22847 0.24792 0.23472 0.25023 0.2415 0.25231 C 0.24462 0.25324 0.25087 0.25602 0.25087 0.25625 C 0.26424 0.27267 0.28542 0.26966 0.30347 0.27267 C 0.31372 0.27706 0.31754 0.27845 0.32657 0.28562 C 0.32813 0.28677 0.32952 0.28862 0.33125 0.28932 C 0.33438 0.29047 0.34045 0.29302 0.34045 0.29348 C 0.36667 0.29186 0.39063 0.29001 0.41632 0.28747 C 0.41545 0.28677 0.39896 0.27822 0.40868 0.284 " pathEditMode="relative" rAng="0" ptsTypes="fffffffffffffffffffffA">
                                      <p:cBhvr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4 0.04371 C -0.12119 0.04648 -0.12535 0.05365 -0.13143 0.05643 C -0.13594 0.05851 -0.14063 0.0599 -0.14514 0.06198 C -0.15 0.06637 -0.15695 0.071 -0.16146 0.07655 C -0.17466 0.09251 -0.16494 0.08349 -0.17379 0.09112 C -0.17761 0.09806 -0.18021 0.105 -0.18473 0.11124 C -0.18768 0.13067 -0.19428 0.14963 -0.20261 0.16605 C -0.20573 0.17206 -0.2073 0.17993 -0.21077 0.18617 C -0.21285 0.19658 -0.21233 0.20698 -0.21494 0.21716 C -0.21632 0.2389 -0.21858 0.25833 -0.2231 0.27914 C -0.22205 0.30666 -0.22275 0.33557 -0.204 0.35222 C -0.20296 0.35615 -0.20226 0.36008 -0.19983 0.36309 C -0.1974 0.3661 -0.19167 0.37049 -0.19167 0.37049 C -0.19115 0.3728 -0.19167 0.37604 -0.19028 0.37766 C -0.18698 0.38205 -0.18125 0.3809 -0.17657 0.38136 C -0.16702 0.38229 -0.1573 0.38252 -0.14775 0.38321 C -0.13247 0.38575 -0.11789 0.39061 -0.10261 0.39223 C -0.09704 0.39385 -0.09166 0.39593 -0.08611 0.39778 C -0.05954 0.39709 -0.02482 0.41605 -0.00677 0.39038 " pathEditMode="relative" ptsTypes="ffffffffffffffffffA"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17803" t="9687" r="15909" b="15406"/>
          <a:stretch>
            <a:fillRect/>
          </a:stretch>
        </p:blipFill>
        <p:spPr bwMode="auto">
          <a:xfrm flipH="1">
            <a:off x="7084648" y="4071942"/>
            <a:ext cx="73901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17803" t="9687" r="15909" b="15406"/>
          <a:stretch>
            <a:fillRect/>
          </a:stretch>
        </p:blipFill>
        <p:spPr bwMode="auto">
          <a:xfrm flipH="1">
            <a:off x="3786182" y="5592138"/>
            <a:ext cx="679898" cy="105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17803" t="9687" r="15909" b="15406"/>
          <a:stretch>
            <a:fillRect/>
          </a:stretch>
        </p:blipFill>
        <p:spPr bwMode="auto">
          <a:xfrm flipH="1">
            <a:off x="4929190" y="4357694"/>
            <a:ext cx="679898" cy="105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17803" t="9687" r="15909" b="15406"/>
          <a:stretch>
            <a:fillRect/>
          </a:stretch>
        </p:blipFill>
        <p:spPr bwMode="auto">
          <a:xfrm flipH="1">
            <a:off x="2357422" y="4857760"/>
            <a:ext cx="679898" cy="105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17803" t="9687" r="15909" b="15406"/>
          <a:stretch>
            <a:fillRect/>
          </a:stretch>
        </p:blipFill>
        <p:spPr bwMode="auto">
          <a:xfrm flipH="1">
            <a:off x="714348" y="4572008"/>
            <a:ext cx="679898" cy="105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17803" t="9687" r="15909" b="15406"/>
          <a:stretch>
            <a:fillRect/>
          </a:stretch>
        </p:blipFill>
        <p:spPr bwMode="auto">
          <a:xfrm flipH="1">
            <a:off x="3071802" y="3870961"/>
            <a:ext cx="394146" cy="60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youloveit_ru_smeshariki_nusha_kartinki1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2500306"/>
            <a:ext cx="1785950" cy="2156128"/>
          </a:xfrm>
          <a:prstGeom prst="rect">
            <a:avLst/>
          </a:prstGeom>
        </p:spPr>
      </p:pic>
      <p:pic>
        <p:nvPicPr>
          <p:cNvPr id="13" name="Рисунок 12" descr="prikoly-prodazha-metallicheskie-stellazhi-korzinki_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2" t="4059" r="11111" b="11111"/>
          <a:stretch>
            <a:fillRect/>
          </a:stretch>
        </p:blipFill>
        <p:spPr>
          <a:xfrm rot="20623589">
            <a:off x="2200933" y="3333790"/>
            <a:ext cx="1071570" cy="1168726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59986" t="39360" r="15909" b="37562"/>
          <a:stretch>
            <a:fillRect/>
          </a:stretch>
        </p:blipFill>
        <p:spPr bwMode="auto">
          <a:xfrm flipH="1">
            <a:off x="2643174" y="3500438"/>
            <a:ext cx="36368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59986" t="39360" r="15909" b="37562"/>
          <a:stretch>
            <a:fillRect/>
          </a:stretch>
        </p:blipFill>
        <p:spPr bwMode="auto">
          <a:xfrm flipH="1">
            <a:off x="2500298" y="3571876"/>
            <a:ext cx="36368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59986" t="39360" r="15909" b="37562"/>
          <a:stretch>
            <a:fillRect/>
          </a:stretch>
        </p:blipFill>
        <p:spPr bwMode="auto">
          <a:xfrm flipH="1">
            <a:off x="2285984" y="3571876"/>
            <a:ext cx="36368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6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    Дидактическая игра по нравственно-патриотическому воспитанию дошкольников.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Дидактическая игра  «С какого дерева листок».</dc:title>
  <dc:creator>Admin</dc:creator>
  <cp:lastModifiedBy>Admin</cp:lastModifiedBy>
  <cp:revision>10</cp:revision>
  <dcterms:created xsi:type="dcterms:W3CDTF">2015-07-21T07:12:15Z</dcterms:created>
  <dcterms:modified xsi:type="dcterms:W3CDTF">2015-08-22T08:23:14Z</dcterms:modified>
</cp:coreProperties>
</file>