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58167-9B8B-4672-8657-71A2F5C4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CCB4DC-B6CD-44FB-AA61-B6E133AC3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11B50-4A07-4A8B-A3A7-97A8B4FE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A8F5B-EE26-45DE-BDAC-A179AF64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4070E-01D9-47B9-887E-54897E6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4401-E7E9-4574-BA94-5BFC9685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CED93-0895-4D16-B8A7-D71875E4D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70E36-AF63-4C3C-8647-9BDF9762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7FBF3-EE83-4A9B-82D5-BB20BF5D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38482-092D-48FD-B7B6-A95E797F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F070FE-6BFD-4C52-9E52-06204DE23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131F34-9B27-4A12-B5A3-EEE3F61B8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F5240-E485-4327-9853-6EB42D14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F9981-0EF0-4775-AAA1-188C8D9A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DE8FD-A229-40BB-B168-0AF5643B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D07BB-2E65-4F49-B8B3-96764A34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E5128-3FE1-4881-AF6E-A0800B02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830C3-C1B3-47B6-8B4C-106338F8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C3351-C5FC-4473-8B48-D5B98524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D0779-D8DB-4F0D-A969-F3B7B38D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3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E2903-C784-4712-BCF6-9B64E030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7AEA0-15C4-4F60-83F9-C90EF540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6637C-52DA-4E4C-BB0D-66C9C58C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16AF0-B654-4B1E-B857-4D7B82B8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683AE-5727-4B8A-B83E-EFC421B6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D9F7-A765-49C4-8B8B-6375F25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17E3F-A9A0-4B81-A11A-33B5F8A2B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9CDAA-57DD-4712-A7CD-B87C64535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0B450-BFE7-4BE7-A722-DE25AC97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74B97-DCD1-47CC-855C-58CE0956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FBF59-D772-4558-A3E5-7F7FD03C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9F800-DC02-4150-8485-122EDB7A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01DF3-9250-4058-930D-05377C4B3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6DF5F4-3EB1-4450-A1EF-111E113D8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91784D-346F-47EA-9E0F-0720BBBE3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D388B6-D87D-4E1A-B986-DF6F20FD8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5F47A8-167A-472F-9F0A-07D8C9C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112531-4D46-4529-90B2-B4AC41E6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7DA2C2-8A16-40D1-8042-61404574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5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59324-DC60-4AE7-84D2-9D9F8C5A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66094-614B-4B23-8E80-7F5099B2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20615-611F-45E1-A0F3-ACCB99DA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79BF4D-EC61-4074-A962-849A7E21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53AE01-448B-40F2-B67F-B452C5A4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FCE15E-411F-43F2-BCAE-D80B176C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54398-A17F-4CFF-98CA-0A585FB0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5B1B0-CDFC-482C-B7B8-09CC3DC2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1FBB8-944E-4F50-8118-1C41626E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7368-9682-4CA2-9DCD-C6FF83686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067A8-ECA0-49DF-B73A-ABF693E2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54405-E4D8-47BA-A09C-220DC5B5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8B41A4-E192-4532-8D7F-0B1C168D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C498A-168E-497A-AEB5-C55EA94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26D5BF-62DA-40D0-A135-CC6D6547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531DC8-ED15-4C00-BC9F-1AA51EBA8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5907D-C820-4376-94F4-47BFDF63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2F8E0D-6CE5-4294-9137-CC3DC60D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37DDDA-9B73-4F70-A72B-BA7AA9A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8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F88F8-24CC-4476-8C1C-6583B88C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AAFA6-2C11-4CEE-BF48-81303658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FBFE8-80A5-4170-9BB8-E9027CCAB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45BE-2588-4D51-91A3-9C36F2C35965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F5143-CC4E-443F-80AA-FDDAB6BE8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214CD-AFAE-42C0-95F6-B3DAF1E38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3B35-3375-441C-A590-56CFFB47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3.gi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AAB65-981F-4986-BD89-6C9802CDC8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143777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DDB1E8-107F-4B71-BAEF-8CCD439A77B7}"/>
              </a:ext>
            </a:extLst>
          </p:cNvPr>
          <p:cNvSpPr/>
          <p:nvPr/>
        </p:nvSpPr>
        <p:spPr>
          <a:xfrm>
            <a:off x="235071" y="1143777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5B9C25FA-F9D2-4F28-AF70-88BDE3CD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DF99B100-8EEC-454E-9ECA-23E4AA22B8CF}"/>
              </a:ext>
            </a:extLst>
          </p:cNvPr>
          <p:cNvSpPr txBox="1"/>
          <p:nvPr/>
        </p:nvSpPr>
        <p:spPr>
          <a:xfrm>
            <a:off x="6364224" y="6172200"/>
            <a:ext cx="283464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19561098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0CA81E-5A0B-4375-90FB-83DE1A2B210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143777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28B1D5-04DF-4F23-ACD7-F7689D54C409}"/>
              </a:ext>
            </a:extLst>
          </p:cNvPr>
          <p:cNvSpPr/>
          <p:nvPr/>
        </p:nvSpPr>
        <p:spPr>
          <a:xfrm>
            <a:off x="235071" y="1132200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10BE9236-7013-4204-A344-A65F16BD5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53389-CEC5-4D5D-A710-31C9FCA79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306" y="1276684"/>
            <a:ext cx="1261981" cy="1261981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F6F19-CED9-4423-9FDC-E62879EA8077}"/>
              </a:ext>
            </a:extLst>
          </p:cNvPr>
          <p:cNvSpPr/>
          <p:nvPr/>
        </p:nvSpPr>
        <p:spPr>
          <a:xfrm>
            <a:off x="2755071" y="3618469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DA540F-556B-47EC-ADAA-A6224D271A88}"/>
              </a:ext>
            </a:extLst>
          </p:cNvPr>
          <p:cNvSpPr/>
          <p:nvPr/>
        </p:nvSpPr>
        <p:spPr>
          <a:xfrm>
            <a:off x="2965879" y="3852818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77D0B-1C86-4C44-B403-DACFAE9B3A8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9" y="785094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3DDF9A-9F6D-4081-8860-71A26DF711BD}"/>
              </a:ext>
            </a:extLst>
          </p:cNvPr>
          <p:cNvSpPr/>
          <p:nvPr/>
        </p:nvSpPr>
        <p:spPr>
          <a:xfrm>
            <a:off x="188179" y="785094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3AC1A2E8-4392-4D92-8C72-788F4D199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30B6B-6E8E-4B07-B6A1-A1BD72FA4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1" y="3351205"/>
            <a:ext cx="2516195" cy="25161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400735-2F50-4E91-B450-1EE171D56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706" y="1500837"/>
            <a:ext cx="1261981" cy="1261981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76B26E-CEF5-47A8-9F41-73648508FA35}"/>
              </a:ext>
            </a:extLst>
          </p:cNvPr>
          <p:cNvSpPr/>
          <p:nvPr/>
        </p:nvSpPr>
        <p:spPr>
          <a:xfrm>
            <a:off x="5226276" y="785094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77D0B-1C86-4C44-B403-DACFAE9B3A8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5" y="1032906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3DDF9A-9F6D-4081-8860-71A26DF711BD}"/>
              </a:ext>
            </a:extLst>
          </p:cNvPr>
          <p:cNvSpPr/>
          <p:nvPr/>
        </p:nvSpPr>
        <p:spPr>
          <a:xfrm>
            <a:off x="211625" y="1032906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3AC1A2E8-4392-4D92-8C72-788F4D199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D7661C-4C1A-478E-BB9C-AE81216B4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5" y="3556711"/>
            <a:ext cx="2516195" cy="2516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A0FD9-FE72-4415-9193-198D419A0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59" y="1973588"/>
            <a:ext cx="1243558" cy="1261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AF32B-3C71-4DE6-9239-19BB53F66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20" y="1045274"/>
            <a:ext cx="2517866" cy="251786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55C277-2A5C-4039-A930-C4A1BD7E6911}"/>
              </a:ext>
            </a:extLst>
          </p:cNvPr>
          <p:cNvSpPr/>
          <p:nvPr/>
        </p:nvSpPr>
        <p:spPr>
          <a:xfrm>
            <a:off x="244247" y="1045274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305AE8-669B-423F-93FB-58687C3F23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0" y="1325946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29F42E-F3C2-41E9-AD81-A1CDF25D4F6B}"/>
              </a:ext>
            </a:extLst>
          </p:cNvPr>
          <p:cNvSpPr/>
          <p:nvPr/>
        </p:nvSpPr>
        <p:spPr>
          <a:xfrm>
            <a:off x="305410" y="1331262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3F2EE4D5-D5DB-439A-B818-F92133CB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93A69-D40F-4CAF-85EC-7D757B9C2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44" y="1320630"/>
            <a:ext cx="2517866" cy="2517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2BCCB1-6B4C-4071-BE9F-64353840B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12" y="3860383"/>
            <a:ext cx="2516195" cy="25161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BAABAC-BB2E-4225-9110-CDB97259D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" y="1342517"/>
            <a:ext cx="2481109" cy="2517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645C04-E144-4389-AA0D-8CF7600E1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26" y="2008757"/>
            <a:ext cx="1255825" cy="1261981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2557D-7E54-42AF-994A-BEFF6C07345C}"/>
              </a:ext>
            </a:extLst>
          </p:cNvPr>
          <p:cNvSpPr/>
          <p:nvPr/>
        </p:nvSpPr>
        <p:spPr>
          <a:xfrm>
            <a:off x="318108" y="3838496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A9A016-56D6-4E17-B4B9-73C7224F5C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" y="785094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869EE7-F01E-485E-9B75-3BA9122622EB}"/>
              </a:ext>
            </a:extLst>
          </p:cNvPr>
          <p:cNvSpPr/>
          <p:nvPr/>
        </p:nvSpPr>
        <p:spPr>
          <a:xfrm>
            <a:off x="399194" y="785094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244E5D0F-1120-423A-8B56-AB0FCBC6A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519E5-064C-4D6B-80D4-6DB928A85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" y="3301131"/>
            <a:ext cx="2511651" cy="25239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209D46-2B3B-4F73-896F-BAAD9B7F4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24" y="3301131"/>
            <a:ext cx="2516195" cy="2516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AC400E-D258-4FCE-8F3E-606A2554F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30" y="784180"/>
            <a:ext cx="2517866" cy="2517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A502A9-52A7-4809-8C10-B4EB95DF32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7" y="784180"/>
            <a:ext cx="2481109" cy="2517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14AB5-9A5A-4542-9378-AE958148B7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48" y="1975123"/>
            <a:ext cx="1261981" cy="1258910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979483-E65F-4734-8D01-577EF87A9F91}"/>
              </a:ext>
            </a:extLst>
          </p:cNvPr>
          <p:cNvSpPr/>
          <p:nvPr/>
        </p:nvSpPr>
        <p:spPr>
          <a:xfrm>
            <a:off x="2871565" y="801159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3CC4EF-2F56-45CC-84A1-F981184118A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5" y="785094"/>
            <a:ext cx="7560000" cy="50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67E3E9-3153-4318-8D47-1A8C12F819AB}"/>
              </a:ext>
            </a:extLst>
          </p:cNvPr>
          <p:cNvSpPr/>
          <p:nvPr/>
        </p:nvSpPr>
        <p:spPr>
          <a:xfrm>
            <a:off x="211625" y="785094"/>
            <a:ext cx="7560000" cy="504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malyish-proiznosit-ou-ou-21051">
            <a:hlinkClick r:id="" action="ppaction://media"/>
            <a:extLst>
              <a:ext uri="{FF2B5EF4-FFF2-40B4-BE49-F238E27FC236}">
                <a16:creationId xmlns:a16="http://schemas.microsoft.com/office/drawing/2014/main" id="{7F93A940-D30B-4E83-BF8F-231471228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687" y="5867400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942777-2359-474A-86A8-AC4809C8A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9" y="787228"/>
            <a:ext cx="2481109" cy="2517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8ADD8E-9762-4F7F-B263-539BDD59F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638" y="3302198"/>
            <a:ext cx="2517866" cy="25178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D54467-F148-429B-9AA1-7408D02AF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504" y="787228"/>
            <a:ext cx="2517866" cy="2517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B4D3C8-C22F-4684-8694-72DD747DC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9" y="3299150"/>
            <a:ext cx="2511651" cy="2523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708EB1-5761-43E5-825F-BD035D62AA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89" y="784201"/>
            <a:ext cx="2523963" cy="2517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4529F7-D6E9-4B32-8D88-30EBBFFF2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00" y="1973588"/>
            <a:ext cx="1261981" cy="1261981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6B3B0F-36C9-402C-95EC-81F5BC695F43}"/>
              </a:ext>
            </a:extLst>
          </p:cNvPr>
          <p:cNvSpPr/>
          <p:nvPr/>
        </p:nvSpPr>
        <p:spPr>
          <a:xfrm>
            <a:off x="5157693" y="3362773"/>
            <a:ext cx="2520000" cy="25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0EACBE-5A9A-413A-820D-0F9478AD81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" y="1143777"/>
            <a:ext cx="7560000" cy="50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B54C05-A73E-4F2F-9C34-489F150BA0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27" y="1186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185C92-A720-4047-9D23-9332BEC22873}"/>
              </a:ext>
            </a:extLst>
          </p:cNvPr>
          <p:cNvSpPr/>
          <p:nvPr/>
        </p:nvSpPr>
        <p:spPr>
          <a:xfrm>
            <a:off x="3511723" y="2626835"/>
            <a:ext cx="338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МОЛОДЕЦ</a:t>
            </a:r>
          </a:p>
        </p:txBody>
      </p:sp>
      <p:pic>
        <p:nvPicPr>
          <p:cNvPr id="5" name="zvuk-kogda-rukoy-vodish-po-strunam-arfyi-6374">
            <a:hlinkClick r:id="" action="ppaction://media"/>
            <a:extLst>
              <a:ext uri="{FF2B5EF4-FFF2-40B4-BE49-F238E27FC236}">
                <a16:creationId xmlns:a16="http://schemas.microsoft.com/office/drawing/2014/main" id="{B3D7D408-2349-466F-A8D7-F3894CF36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1427" y="564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</Words>
  <Application>Microsoft Office PowerPoint</Application>
  <PresentationFormat>Широкоэкранный</PresentationFormat>
  <Paragraphs>2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48</cp:revision>
  <dcterms:created xsi:type="dcterms:W3CDTF">2020-11-20T16:40:14Z</dcterms:created>
  <dcterms:modified xsi:type="dcterms:W3CDTF">2020-12-27T16:22:03Z</dcterms:modified>
</cp:coreProperties>
</file>