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0" r:id="rId4"/>
    <p:sldId id="280" r:id="rId5"/>
    <p:sldId id="282" r:id="rId6"/>
    <p:sldId id="286" r:id="rId7"/>
    <p:sldId id="281" r:id="rId8"/>
    <p:sldId id="285" r:id="rId9"/>
    <p:sldId id="284" r:id="rId10"/>
    <p:sldId id="283" r:id="rId11"/>
    <p:sldId id="263" r:id="rId12"/>
    <p:sldId id="264" r:id="rId13"/>
    <p:sldId id="272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0" autoAdjust="0"/>
  </p:normalViewPr>
  <p:slideViewPr>
    <p:cSldViewPr>
      <p:cViewPr>
        <p:scale>
          <a:sx n="92" d="100"/>
          <a:sy n="92" d="100"/>
        </p:scale>
        <p:origin x="-94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12000">
    <p:wedg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5.gif"/><Relationship Id="rId4" Type="http://schemas.openxmlformats.org/officeDocument/2006/relationships/image" Target="../media/image27.jpeg"/><Relationship Id="rId9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4.jpeg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search/?text=%D0%B0%D0%B3%D0%BD%D0%B8%D1%8F%20%D0%B1%D0%B0%D1%80%D1%82%D0%BE%20%D1%81%D1%82%D0%B8%D1%85%D0%B8%20%D0%B4%D0%BB%D1%8F%20%D0%B4%D0%B5%D1%82%D0%B5%D0%B9&amp;lr=11091&amp;src=suggest_B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3000" y="609600"/>
            <a:ext cx="69342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</a:t>
            </a:r>
            <a:r>
              <a:rPr kumimoji="0" lang="ru-RU" sz="28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униципальный</a:t>
            </a: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сетевой 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«Книги-юбиляры 2021».</a:t>
            </a:r>
            <a:b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https://i.gifer.com/GRYb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9200" y="1600200"/>
            <a:ext cx="6680200" cy="50101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5562600"/>
            <a:ext cx="457200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МДОАУ «Детский сад №98 г. Орска»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Ваулина Любовь Михайловна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http://orsk-6.ru/wp-content/uploads/2017/02/ubile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9000" y="3429000"/>
            <a:ext cx="2105450" cy="1291233"/>
          </a:xfrm>
          <a:prstGeom prst="rect">
            <a:avLst/>
          </a:prstGeom>
          <a:noFill/>
        </p:spPr>
      </p:pic>
      <p:sp>
        <p:nvSpPr>
          <p:cNvPr id="10" name="Горизонтальный свиток 9"/>
          <p:cNvSpPr/>
          <p:nvPr/>
        </p:nvSpPr>
        <p:spPr>
          <a:xfrm>
            <a:off x="2057400" y="1600200"/>
            <a:ext cx="48768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Агния Барто «Игрушки» 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2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38200" y="609600"/>
            <a:ext cx="7620000" cy="5410200"/>
          </a:xfrm>
          <a:prstGeom prst="rect">
            <a:avLst/>
          </a:prstGeom>
          <a:ln w="2222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609600"/>
            <a:ext cx="228600" cy="5410200"/>
          </a:xfrm>
          <a:prstGeom prst="rect">
            <a:avLst/>
          </a:prstGeom>
          <a:solidFill>
            <a:srgbClr val="0070C0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Леха\Downloads\музыка для тренировок\76257.97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" y="1600200"/>
            <a:ext cx="3566989" cy="3848100"/>
          </a:xfrm>
          <a:prstGeom prst="rect">
            <a:avLst/>
          </a:prstGeom>
          <a:noFill/>
        </p:spPr>
      </p:pic>
      <p:pic>
        <p:nvPicPr>
          <p:cNvPr id="11" name="Picture 2" descr="https://www.gambaranimasi.org/data/media/412/animasi-bergerak-kendaraan-industri-017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609600"/>
            <a:ext cx="2574323" cy="1905000"/>
          </a:xfrm>
          <a:prstGeom prst="rect">
            <a:avLst/>
          </a:prstGeom>
          <a:noFill/>
        </p:spPr>
      </p:pic>
      <p:pic>
        <p:nvPicPr>
          <p:cNvPr id="1026" name="Picture 2" descr="C:\Users\Леха\Downloads\музыка для тренировок\936b91842cd85e59cb1aa2e7caac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4419600"/>
            <a:ext cx="120015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13 -0.01664 C 0.01268 0.19792 0.12465 0.41272 0.17066 0.49642 C 0.21684 0.58012 0.1967 0.53272 0.17656 0.48555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2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Леха\Desktop\IMG_20210316_1358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7800" y="1600200"/>
            <a:ext cx="6318061" cy="4525963"/>
          </a:xfrm>
          <a:prstGeom prst="rect">
            <a:avLst/>
          </a:prstGeom>
          <a:noFill/>
          <a:ln w="38100" cap="rnd" cmpd="thickThin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 rot="20640567">
            <a:off x="250210" y="718692"/>
            <a:ext cx="3890003" cy="236291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полочка волшебная у нас,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можно почитать и поиграть в  любимый час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www.gambaranimasi.org/data/media/412/animasi-bergerak-kendaraan-industri-01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93751"/>
            <a:ext cx="1828800" cy="1353313"/>
          </a:xfrm>
          <a:prstGeom prst="rect">
            <a:avLst/>
          </a:prstGeom>
          <a:noFill/>
        </p:spPr>
      </p:pic>
      <p:pic>
        <p:nvPicPr>
          <p:cNvPr id="15366" name="Picture 6" descr="https://cs8.livemaster.ru/storage/3d/9e/40af33aaf4fb18a97c386a7d05d3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228600"/>
            <a:ext cx="1600200" cy="94627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  <p:pic>
        <p:nvPicPr>
          <p:cNvPr id="15368" name="Picture 8" descr="https://m.gifmania.ru/Animated-Gifs-Predmety/Animations-Toys/Images-Myachi/Myachi-8722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5429250"/>
            <a:ext cx="933450" cy="1428750"/>
          </a:xfrm>
          <a:prstGeom prst="rect">
            <a:avLst/>
          </a:prstGeom>
          <a:noFill/>
        </p:spPr>
      </p:pic>
      <p:pic>
        <p:nvPicPr>
          <p:cNvPr id="15372" name="Picture 12" descr="https://png-images.ru/wp-content/uploads/2015/03/03/5475/gif/%D0%BC%D0%B5%D0%B4%D0%B2%D0%B5%D0%B4%D0%B8_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4927166"/>
            <a:ext cx="1752600" cy="1930833"/>
          </a:xfrm>
          <a:prstGeom prst="rect">
            <a:avLst/>
          </a:prstGeom>
          <a:noFill/>
        </p:spPr>
      </p:pic>
      <p:pic>
        <p:nvPicPr>
          <p:cNvPr id="15374" name="Picture 14" descr="https://99px.ru/sstorage/86/2017/04/1150417120631356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-231184"/>
            <a:ext cx="1219200" cy="20664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Леха\Desktop\IMG_20210321_1442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5400" y="914400"/>
            <a:ext cx="3697817" cy="277336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</p:pic>
      <p:pic>
        <p:nvPicPr>
          <p:cNvPr id="6" name="Picture 2" descr="C:\Users\Леха\Desktop\IMG-6c976f24046fbb053f331ad4ba55c72e-V (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10200" y="1905000"/>
            <a:ext cx="2362200" cy="4206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1981200" y="4495800"/>
            <a:ext cx="3124200" cy="1752600"/>
          </a:xfrm>
          <a:prstGeom prst="rec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такие книжки-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«Чудесные малышки».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Ждут в группе нас всегда-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Рада наша детвора!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4" descr="https://99px.ru/sstorage/86/2017/04/1150417120631356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667000"/>
            <a:ext cx="1219200" cy="20664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4" descr="C:\Users\Леха\Desktop\IMG_20210316_1038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3000" y="762000"/>
            <a:ext cx="3124200" cy="4165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4648200" y="609600"/>
            <a:ext cx="30480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Изучаем и играем ,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Речь свою мы развиваем!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Леха\Downloads\музыка для тренировок\IMG_20210325_155940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2278200" y="57810600"/>
            <a:ext cx="2971800" cy="3962400"/>
          </a:xfrm>
          <a:prstGeom prst="rect">
            <a:avLst/>
          </a:prstGeom>
          <a:noFill/>
        </p:spPr>
      </p:pic>
      <p:pic>
        <p:nvPicPr>
          <p:cNvPr id="1030" name="Picture 6" descr="C:\Users\Леха\Downloads\музыка для тренировок\IMG_20210325_155940 (1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95800" y="2057400"/>
            <a:ext cx="2971800" cy="3962400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</p:pic>
    </p:spTree>
  </p:cSld>
  <p:clrMapOvr>
    <a:masterClrMapping/>
  </p:clrMapOvr>
  <p:transition spd="slow" advClick="0" advTm="12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C:\Users\Леха\Downloads\музыка для тренировок\img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609600"/>
            <a:ext cx="7112577" cy="563879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05000" y="1447800"/>
            <a:ext cx="4114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Ссылки на Интернет-ресурсы: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6096000" y="1828800"/>
            <a:ext cx="1143000" cy="2362200"/>
          </a:xfrm>
          <a:prstGeom prst="curved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Леха\Downloads\1430392531_102397175_5090154_83on5xxfai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3581400"/>
            <a:ext cx="1717288" cy="1173480"/>
          </a:xfrm>
          <a:prstGeom prst="rect">
            <a:avLst/>
          </a:prstGeom>
          <a:noFill/>
        </p:spPr>
      </p:pic>
      <p:pic>
        <p:nvPicPr>
          <p:cNvPr id="15" name="Picture 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-533401"/>
            <a:ext cx="3352800" cy="324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Леха\Downloads\музыка для тренировок\2015-12-21-21-09-01-Agniya-L-vovna-Barto.pptx-PowerPoint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4855" y="609600"/>
            <a:ext cx="7738683" cy="5791200"/>
          </a:xfrm>
          <a:prstGeom prst="rect">
            <a:avLst/>
          </a:prstGeom>
          <a:noFill/>
        </p:spPr>
      </p:pic>
      <p:pic>
        <p:nvPicPr>
          <p:cNvPr id="9" name="Picture 12" descr="https://png-images.ru/wp-content/uploads/2015/03/03/5475/gif/%D0%BC%D0%B5%D0%B4%D0%B2%D0%B5%D0%B4%D0%B8_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261102"/>
            <a:ext cx="2181664" cy="24035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81200" y="5410200"/>
            <a:ext cx="5486400" cy="990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Агния Львовна Барто -детская писательница, поэтесса, писала стихи, рассказы для всех ребят нашей большой страны.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2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38200" y="609600"/>
            <a:ext cx="7620000" cy="5410200"/>
          </a:xfrm>
          <a:prstGeom prst="rect">
            <a:avLst/>
          </a:prstGeom>
          <a:ln w="2222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95800" y="609600"/>
            <a:ext cx="228600" cy="5410200"/>
          </a:xfrm>
          <a:prstGeom prst="rect">
            <a:avLst/>
          </a:prstGeom>
          <a:solidFill>
            <a:srgbClr val="0070C0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122916"/>
            <a:ext cx="3962400" cy="3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66800" y="990600"/>
            <a:ext cx="32004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юбилеем поздравляем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«Книжечку –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малышечку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Дружно всё мы прочитаем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 «игрушки» поиграем.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Леха\Desktop\IMG-6c976f24046fbb053f331ad4ba55c72e-V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838200"/>
            <a:ext cx="2895600" cy="51559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265" name="Picture 1" descr="C:\Users\Леха\Downloads\музыка для тренировок\maxres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0134" y="4595813"/>
            <a:ext cx="2396066" cy="13477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38200" y="609600"/>
            <a:ext cx="7620000" cy="5410200"/>
          </a:xfrm>
          <a:prstGeom prst="rect">
            <a:avLst/>
          </a:prstGeom>
          <a:ln w="2222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609600"/>
            <a:ext cx="228600" cy="5410200"/>
          </a:xfrm>
          <a:prstGeom prst="rect">
            <a:avLst/>
          </a:prstGeom>
          <a:solidFill>
            <a:srgbClr val="0070C0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" descr="C:\Users\Леха\Downloads\музыка для тренировок\1e7c9c0527b8ddbd5278d97ee3d5a3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149" y="1219200"/>
            <a:ext cx="3482463" cy="3962400"/>
          </a:xfrm>
          <a:prstGeom prst="rect">
            <a:avLst/>
          </a:prstGeom>
          <a:noFill/>
        </p:spPr>
      </p:pic>
      <p:pic>
        <p:nvPicPr>
          <p:cNvPr id="33794" name="Picture 2" descr="C:\Users\Леха\Downloads\музыка для тренировок\GreatSmallAustraliancattledog-size_restricte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676400"/>
            <a:ext cx="3657600" cy="3124200"/>
          </a:xfrm>
          <a:prstGeom prst="rect">
            <a:avLst/>
          </a:prstGeom>
          <a:noFill/>
        </p:spPr>
      </p:pic>
      <p:pic>
        <p:nvPicPr>
          <p:cNvPr id="10244" name="Picture 4" descr="https://s15.radikal.ru/i189/1207/bc/fedac99e287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5029200"/>
            <a:ext cx="849714" cy="9429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38200" y="609600"/>
            <a:ext cx="7620000" cy="5410200"/>
          </a:xfrm>
          <a:prstGeom prst="rect">
            <a:avLst/>
          </a:prstGeom>
          <a:ln w="2222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609600"/>
            <a:ext cx="228600" cy="5410200"/>
          </a:xfrm>
          <a:prstGeom prst="rect">
            <a:avLst/>
          </a:prstGeom>
          <a:solidFill>
            <a:srgbClr val="0070C0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Леха\Downloads\музыка для тренировок\08f8f8100cb3ca28b18ff0c9de4e64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295400"/>
            <a:ext cx="3810000" cy="4335077"/>
          </a:xfrm>
          <a:prstGeom prst="rect">
            <a:avLst/>
          </a:prstGeom>
          <a:noFill/>
        </p:spPr>
      </p:pic>
      <p:pic>
        <p:nvPicPr>
          <p:cNvPr id="1026" name="Picture 2" descr="C:\Users\Леха\Downloads\музыка для тренировок\UnconsciousColorfulGodwit-small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52600"/>
            <a:ext cx="5218043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38200" y="609600"/>
            <a:ext cx="7620000" cy="5410200"/>
          </a:xfrm>
          <a:prstGeom prst="rect">
            <a:avLst/>
          </a:prstGeom>
          <a:ln w="2222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609600"/>
            <a:ext cx="228600" cy="5410200"/>
          </a:xfrm>
          <a:prstGeom prst="rect">
            <a:avLst/>
          </a:prstGeom>
          <a:solidFill>
            <a:srgbClr val="0070C0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 descr="C:\Users\Леха\Downloads\музыка для тренировок\cec620e8a2a985f24152e69fd343e36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1" y="1371600"/>
            <a:ext cx="3546642" cy="4035425"/>
          </a:xfrm>
          <a:prstGeom prst="rect">
            <a:avLst/>
          </a:prstGeom>
          <a:noFill/>
        </p:spPr>
      </p:pic>
      <p:pic>
        <p:nvPicPr>
          <p:cNvPr id="1026" name="Picture 2" descr="C:\Users\Леха\Downloads\музыка для тренировок\267741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676400"/>
            <a:ext cx="2362200" cy="300899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38200" y="609600"/>
            <a:ext cx="7620000" cy="5410200"/>
          </a:xfrm>
          <a:prstGeom prst="rect">
            <a:avLst/>
          </a:prstGeom>
          <a:ln w="2222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609600"/>
            <a:ext cx="228600" cy="5410200"/>
          </a:xfrm>
          <a:prstGeom prst="rect">
            <a:avLst/>
          </a:prstGeom>
          <a:solidFill>
            <a:srgbClr val="0070C0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Леха\Downloads\музыка для тренировок\5UK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905000"/>
            <a:ext cx="2890429" cy="4095750"/>
          </a:xfrm>
          <a:prstGeom prst="rect">
            <a:avLst/>
          </a:prstGeom>
          <a:noFill/>
        </p:spPr>
      </p:pic>
      <p:pic>
        <p:nvPicPr>
          <p:cNvPr id="2051" name="Picture 3" descr="C:\Users\Леха\Downloads\музыка для тренировок\6d24c9e45632ea761658f18abfed969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990600"/>
            <a:ext cx="3457134" cy="4889500"/>
          </a:xfrm>
          <a:prstGeom prst="rect">
            <a:avLst/>
          </a:prstGeom>
          <a:noFill/>
        </p:spPr>
      </p:pic>
      <p:pic>
        <p:nvPicPr>
          <p:cNvPr id="2054" name="Picture 6" descr="https://pa1.narvii.com/7584/fa81300dd3530da03e369716b8cb85d20d64efb6r1-650-650_hq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048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38200" y="609600"/>
            <a:ext cx="7620000" cy="5410200"/>
          </a:xfrm>
          <a:prstGeom prst="rect">
            <a:avLst/>
          </a:prstGeom>
          <a:ln w="2222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609600"/>
            <a:ext cx="228600" cy="5410200"/>
          </a:xfrm>
          <a:prstGeom prst="rect">
            <a:avLst/>
          </a:prstGeom>
          <a:solidFill>
            <a:srgbClr val="0070C0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https://book24.ua/upload/iblock/340/3404b3ac4ce8f430858fe6ed28c395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6350" y="1066801"/>
            <a:ext cx="3750229" cy="4267200"/>
          </a:xfrm>
          <a:prstGeom prst="rect">
            <a:avLst/>
          </a:prstGeom>
          <a:noFill/>
        </p:spPr>
      </p:pic>
      <p:pic>
        <p:nvPicPr>
          <p:cNvPr id="13" name="Picture 12" descr="https://png-images.ru/wp-content/uploads/2015/03/03/5475/gif/%D0%BC%D0%B5%D0%B4%D0%B2%D0%B5%D0%B4%D0%B8_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1447800"/>
            <a:ext cx="2904974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38200" y="609600"/>
            <a:ext cx="7620000" cy="5410200"/>
          </a:xfrm>
          <a:prstGeom prst="rect">
            <a:avLst/>
          </a:prstGeom>
          <a:ln w="2222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609600"/>
            <a:ext cx="228600" cy="5410200"/>
          </a:xfrm>
          <a:prstGeom prst="rect">
            <a:avLst/>
          </a:prstGeom>
          <a:solidFill>
            <a:srgbClr val="0070C0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Леха\Downloads\музыка для тренировок\9810c6f564e9612340a986b3a54176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295400"/>
            <a:ext cx="3733800" cy="4248375"/>
          </a:xfrm>
          <a:prstGeom prst="rect">
            <a:avLst/>
          </a:prstGeom>
          <a:noFill/>
        </p:spPr>
      </p:pic>
      <p:pic>
        <p:nvPicPr>
          <p:cNvPr id="11" name="Picture 8" descr="https://m.gifmania.ru/Animated-Gifs-Predmety/Animations-Toys/Images-Myachi/Myachi-8722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066800"/>
            <a:ext cx="2837688" cy="4343400"/>
          </a:xfrm>
          <a:prstGeom prst="rect">
            <a:avLst/>
          </a:prstGeom>
          <a:noFill/>
        </p:spPr>
      </p:pic>
      <p:pic>
        <p:nvPicPr>
          <p:cNvPr id="13" name="Picture 30" descr="c07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276600"/>
            <a:ext cx="1854512" cy="24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2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108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ё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Леха</dc:creator>
  <cp:lastModifiedBy>Детсад-98</cp:lastModifiedBy>
  <cp:revision>77</cp:revision>
  <dcterms:created xsi:type="dcterms:W3CDTF">2021-03-17T15:38:30Z</dcterms:created>
  <dcterms:modified xsi:type="dcterms:W3CDTF">2021-03-30T08:35:56Z</dcterms:modified>
</cp:coreProperties>
</file>