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9D7FB-DA20-4B1A-8B4E-AA7259EB6DFC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3597B-1C85-40AA-BA04-DA2D885E2F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3597B-1C85-40AA-BA04-DA2D885E2F5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осень\zolotaya-osen-stihi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52123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Осень золотая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детский сад пришла…</a:t>
            </a:r>
            <a:endParaRPr lang="ru-RU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988840"/>
            <a:ext cx="42119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МДОАУ «</a:t>
            </a:r>
            <a:r>
              <a:rPr lang="ru-RU" sz="2800" b="1" dirty="0" err="1" smtClean="0">
                <a:ln w="1905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ЦРР-д</a:t>
            </a:r>
            <a:r>
              <a:rPr lang="ru-RU" sz="2800" b="1" dirty="0" smtClean="0">
                <a:ln w="1905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/с № 120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г. Орска «Крепыш»»</a:t>
            </a:r>
            <a:endParaRPr lang="ru-RU" sz="2800" b="1" dirty="0">
              <a:ln w="1905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077072"/>
            <a:ext cx="50040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Музыкальные руководители: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Ворошилина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Светлана Александровна</a:t>
            </a: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Хавронина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Светлана Андреевна</a:t>
            </a:r>
            <a:r>
              <a:rPr lang="ru-RU" sz="2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Педагог-психолог: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Капленко</a:t>
            </a:r>
            <a:r>
              <a:rPr lang="ru-RU" sz="20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Ирина Алексеевна</a:t>
            </a:r>
            <a:endParaRPr lang="ru-RU" sz="20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98000">
              <a:srgbClr val="FFCC99">
                <a:alpha val="61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>
            <a:lum contrast="10000"/>
          </a:blip>
          <a:srcRect l="1593" b="2236"/>
          <a:stretch>
            <a:fillRect/>
          </a:stretch>
        </p:blipFill>
        <p:spPr bwMode="auto">
          <a:xfrm>
            <a:off x="35496" y="116632"/>
            <a:ext cx="9036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5733256"/>
            <a:ext cx="64087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solidFill>
                  <a:schemeClr val="accent1"/>
                </a:solidFill>
                <a:effectLst/>
              </a:rPr>
              <a:t>В этом году музыкальный зал нам захотелось украсить  как-то необыкновенно – сказочно…</a:t>
            </a:r>
          </a:p>
          <a:p>
            <a:pPr algn="ctr"/>
            <a:r>
              <a:rPr lang="ru-RU" sz="2000" b="1" cap="all" dirty="0" smtClean="0">
                <a:solidFill>
                  <a:schemeClr val="accent1"/>
                </a:solidFill>
                <a:effectLst/>
              </a:rPr>
              <a:t>Надеемся, что у нас это получилось!</a:t>
            </a:r>
            <a:endParaRPr lang="ru-RU" sz="2000" b="1" cap="all" dirty="0">
              <a:solidFill>
                <a:schemeClr val="accent1"/>
              </a:solidFill>
              <a:effectLst/>
            </a:endParaRPr>
          </a:p>
        </p:txBody>
      </p:sp>
      <p:sp>
        <p:nvSpPr>
          <p:cNvPr id="1034" name="AutoShape 10" descr="IMG-20221021-WA00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осень\IMG-20221021-WA0032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0" y="0"/>
            <a:ext cx="9180512" cy="6443576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центральной стене мы поместили красавицу - Осень.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Верхнюю половину, до пояса, мы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распечата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ватмане ,юбку сделали из ткани, украсив осенними листиками. Цвет юбки и корону из листьев специально подбирали в тон платья Осени.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60000"/>
                <a:lumOff val="40000"/>
              </a:schemeClr>
            </a:gs>
            <a:gs pos="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е\книги\планы\конспекты и планы\Сценарии\сценарии\презентации\осень\IMG-20221021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88641"/>
            <a:ext cx="3996444" cy="5328592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517232"/>
            <a:ext cx="4499992" cy="11695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 Осени дополняют «берёзки» из белой вуали.</a:t>
            </a:r>
          </a:p>
          <a:p>
            <a:pPr algn="ctr"/>
            <a:endParaRPr lang="ru-RU" sz="1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76672"/>
            <a:ext cx="3347864" cy="92333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0">
                <a:schemeClr val="accent5">
                  <a:tint val="37000"/>
                  <a:satMod val="300000"/>
                </a:schemeClr>
              </a:gs>
              <a:gs pos="79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 под берёзками красуются дары осени-грибочки </a:t>
            </a:r>
            <a:r>
              <a:rPr lang="ru-RU" i="1" dirty="0" smtClean="0">
                <a:solidFill>
                  <a:srgbClr val="FF0000"/>
                </a:solidFill>
              </a:rPr>
              <a:t>(муляжи)</a:t>
            </a:r>
            <a:r>
              <a:rPr lang="ru-RU" dirty="0" smtClean="0">
                <a:solidFill>
                  <a:srgbClr val="FF0000"/>
                </a:solidFill>
              </a:rPr>
              <a:t>, сшитые из атласа.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Александр\Desktop\осень\IMG-20221021-WA0027.jpg"/>
          <p:cNvPicPr>
            <a:picLocks noChangeAspect="1" noChangeArrowheads="1"/>
          </p:cNvPicPr>
          <p:nvPr/>
        </p:nvPicPr>
        <p:blipFill>
          <a:blip r:embed="rId3" cstate="print"/>
          <a:srcRect l="7317" t="9116" b="27461"/>
          <a:stretch>
            <a:fillRect/>
          </a:stretch>
        </p:blipFill>
        <p:spPr bwMode="auto">
          <a:xfrm>
            <a:off x="5292080" y="1484783"/>
            <a:ext cx="3456384" cy="44738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осень\IMG-20221021-WA0024.jpg"/>
          <p:cNvPicPr>
            <a:picLocks noChangeAspect="1" noChangeArrowheads="1"/>
          </p:cNvPicPr>
          <p:nvPr/>
        </p:nvPicPr>
        <p:blipFill>
          <a:blip r:embed="rId2" cstate="print"/>
          <a:srcRect l="19288" r="11413" b="40550"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 </a:t>
            </a:r>
            <a:r>
              <a:rPr lang="ru-RU" i="1" dirty="0" smtClean="0">
                <a:solidFill>
                  <a:srgbClr val="002060"/>
                </a:solidFill>
              </a:rPr>
              <a:t>На потолок за леску мы прикрепили объемные «облака», вырезанные из белой бумаги , чтобы придать «воздушность». А в центре – плоскостные картинки журавлей, нарисованные на бумаге.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tint val="66000"/>
                <a:satMod val="160000"/>
                <a:alpha val="28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\Desktop\осень\IMG-20221021-WA0025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1413" t="18228" r="19288" b="26901"/>
          <a:stretch>
            <a:fillRect/>
          </a:stretch>
        </p:blipFill>
        <p:spPr bwMode="auto">
          <a:xfrm>
            <a:off x="179512" y="620688"/>
            <a:ext cx="4971422" cy="2952328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5123" name="Picture 3" descr="C:\Users\Александр\Desktop\осень\IMG-20221021-WA002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801" r="43000"/>
          <a:stretch>
            <a:fillRect/>
          </a:stretch>
        </p:blipFill>
        <p:spPr bwMode="auto">
          <a:xfrm>
            <a:off x="5580112" y="188640"/>
            <a:ext cx="2376264" cy="540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4293096"/>
            <a:ext cx="57961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00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Шторы мы украсили тучками, вырезанными  из </a:t>
            </a:r>
            <a:r>
              <a:rPr lang="ru-RU" sz="2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фоамирана</a:t>
            </a:r>
            <a:r>
              <a:rPr lang="ru-RU" sz="200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 и «дождинками» из </a:t>
            </a:r>
            <a:r>
              <a:rPr lang="ru-RU" sz="2000" b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атласных лент</a:t>
            </a:r>
            <a:r>
              <a:rPr lang="ru-RU" sz="200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ru-RU" sz="2000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</a:rPr>
              <a:t>Не забыли, конечно же, и яркие листочки из ткани!</a:t>
            </a:r>
            <a:endParaRPr lang="ru-RU" sz="2000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137</Words>
  <Application>Microsoft Office PowerPoint</Application>
  <PresentationFormat>Экран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71</cp:revision>
  <dcterms:created xsi:type="dcterms:W3CDTF">2022-10-21T08:24:27Z</dcterms:created>
  <dcterms:modified xsi:type="dcterms:W3CDTF">2022-10-25T07:51:02Z</dcterms:modified>
</cp:coreProperties>
</file>