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56" r:id="rId5"/>
    <p:sldId id="278" r:id="rId6"/>
    <p:sldId id="257" r:id="rId7"/>
    <p:sldId id="279" r:id="rId8"/>
    <p:sldId id="280" r:id="rId9"/>
    <p:sldId id="263" r:id="rId10"/>
    <p:sldId id="259" r:id="rId11"/>
    <p:sldId id="281" r:id="rId12"/>
    <p:sldId id="260" r:id="rId13"/>
    <p:sldId id="287" r:id="rId14"/>
    <p:sldId id="283" r:id="rId15"/>
    <p:sldId id="276" r:id="rId16"/>
    <p:sldId id="270" r:id="rId17"/>
    <p:sldId id="282" r:id="rId18"/>
    <p:sldId id="289" r:id="rId19"/>
    <p:sldId id="285" r:id="rId20"/>
    <p:sldId id="284" r:id="rId21"/>
    <p:sldId id="292" r:id="rId22"/>
    <p:sldId id="295" r:id="rId23"/>
    <p:sldId id="274" r:id="rId24"/>
    <p:sldId id="294" r:id="rId25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2" autoAdjust="0"/>
    <p:restoredTop sz="94050" autoAdjust="0"/>
  </p:normalViewPr>
  <p:slideViewPr>
    <p:cSldViewPr snapToGrid="0" showGuides="1">
      <p:cViewPr varScale="1">
        <p:scale>
          <a:sx n="70" d="100"/>
          <a:sy n="70" d="100"/>
        </p:scale>
        <p:origin x="57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0" d="100"/>
          <a:sy n="90" d="100"/>
        </p:scale>
        <p:origin x="377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C18FBF-3FF5-4C16-97CF-AF03740D7AB6}" type="doc">
      <dgm:prSet loTypeId="urn:microsoft.com/office/officeart/2005/8/layout/hList9" loCatId="list" qsTypeId="urn:microsoft.com/office/officeart/2005/8/quickstyle/simple4" qsCatId="simple" csTypeId="urn:microsoft.com/office/officeart/2005/8/colors/accent1_2" csCatId="accent1" phldr="1"/>
      <dgm:spPr/>
      <dgm:t>
        <a:bodyPr rtlCol="0"/>
        <a:lstStyle/>
        <a:p>
          <a:pPr rtl="0"/>
          <a:endParaRPr lang="en-US"/>
        </a:p>
      </dgm:t>
    </dgm:pt>
    <dgm:pt modelId="{B4F1B46E-22B2-4721-950C-8704487586DC}">
      <dgm:prSet phldrT="[Text]"/>
      <dgm:spPr/>
      <dgm:t>
        <a:bodyPr rtlCol="0"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" dirty="0" smtClean="0"/>
            <a:t> </a:t>
          </a:r>
          <a:r>
            <a:rPr lang="ru" dirty="0"/>
            <a:t>1</a:t>
          </a:r>
          <a:endParaRPr lang="en-US" dirty="0"/>
        </a:p>
      </dgm:t>
    </dgm:pt>
    <dgm:pt modelId="{E8A66543-CC4D-4785-A93E-5B125E09F826}" type="parTrans" cxnId="{2C8317B2-2EBB-4589-86EA-C77B3B6E81AA}">
      <dgm:prSet/>
      <dgm:spPr/>
      <dgm:t>
        <a:bodyPr rtlCol="0"/>
        <a:lstStyle/>
        <a:p>
          <a:pPr rtl="0"/>
          <a:endParaRPr lang="en-US"/>
        </a:p>
      </dgm:t>
    </dgm:pt>
    <dgm:pt modelId="{A7E2530A-34E2-4E9F-BC78-8920BA140C41}" type="sibTrans" cxnId="{2C8317B2-2EBB-4589-86EA-C77B3B6E81AA}">
      <dgm:prSet/>
      <dgm:spPr/>
      <dgm:t>
        <a:bodyPr rtlCol="0"/>
        <a:lstStyle/>
        <a:p>
          <a:pPr rtl="0"/>
          <a:endParaRPr lang="en-US"/>
        </a:p>
      </dgm:t>
    </dgm:pt>
    <dgm:pt modelId="{9D72CDD3-5859-43DB-BD75-0C3C30E3DE62}">
      <dgm:prSet phldrT="[Text]"/>
      <dgm:spPr/>
      <dgm:t>
        <a:bodyPr rtlCol="0"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Первичного приема и беседы с клиентом.</a:t>
          </a:r>
        </a:p>
        <a:p>
          <a:pPr rtl="0"/>
          <a:endParaRPr lang="en-US" dirty="0"/>
        </a:p>
      </dgm:t>
    </dgm:pt>
    <dgm:pt modelId="{1D5B1F83-33A7-4298-BC11-2B1252AFAEA5}" type="parTrans" cxnId="{DDB5AD9A-40B0-48EF-AF2C-8CCDA330F7FE}">
      <dgm:prSet/>
      <dgm:spPr/>
      <dgm:t>
        <a:bodyPr rtlCol="0"/>
        <a:lstStyle/>
        <a:p>
          <a:pPr rtl="0"/>
          <a:endParaRPr lang="en-US"/>
        </a:p>
      </dgm:t>
    </dgm:pt>
    <dgm:pt modelId="{15E25BD4-1EBF-43C2-8885-DBF66B8429E1}" type="sibTrans" cxnId="{DDB5AD9A-40B0-48EF-AF2C-8CCDA330F7FE}">
      <dgm:prSet/>
      <dgm:spPr/>
      <dgm:t>
        <a:bodyPr rtlCol="0"/>
        <a:lstStyle/>
        <a:p>
          <a:pPr rtl="0"/>
          <a:endParaRPr lang="en-US"/>
        </a:p>
      </dgm:t>
    </dgm:pt>
    <dgm:pt modelId="{F2881FB1-6580-4F21-A283-BFAA6F91D5D2}">
      <dgm:prSet phldrT="[Text]"/>
      <dgm:spPr/>
      <dgm:t>
        <a:bodyPr rtlCol="0"/>
        <a:lstStyle/>
        <a:p>
          <a:pPr rtl="0"/>
          <a:r>
            <a:rPr lang="ru" dirty="0" smtClean="0"/>
            <a:t> </a:t>
          </a:r>
          <a:r>
            <a:rPr lang="ru" dirty="0"/>
            <a:t>2</a:t>
          </a:r>
          <a:endParaRPr lang="en-US" dirty="0"/>
        </a:p>
      </dgm:t>
    </dgm:pt>
    <dgm:pt modelId="{2D960FDD-BADA-480D-9043-497C56588AD3}" type="parTrans" cxnId="{4A31D641-1B5D-46D3-B685-0C4DC6EFE71B}">
      <dgm:prSet/>
      <dgm:spPr/>
      <dgm:t>
        <a:bodyPr rtlCol="0"/>
        <a:lstStyle/>
        <a:p>
          <a:pPr rtl="0"/>
          <a:endParaRPr lang="en-US"/>
        </a:p>
      </dgm:t>
    </dgm:pt>
    <dgm:pt modelId="{A5ABDC17-7AB5-4F0E-992A-F9343F5D74EB}" type="sibTrans" cxnId="{4A31D641-1B5D-46D3-B685-0C4DC6EFE71B}">
      <dgm:prSet/>
      <dgm:spPr/>
      <dgm:t>
        <a:bodyPr rtlCol="0"/>
        <a:lstStyle/>
        <a:p>
          <a:pPr rtl="0"/>
          <a:endParaRPr lang="en-US"/>
        </a:p>
      </dgm:t>
    </dgm:pt>
    <dgm:pt modelId="{D5197DDB-D5D2-499F-B255-CF7BB5AE2B43}">
      <dgm:prSet phldrT="[Text]"/>
      <dgm:spPr/>
      <dgm:t>
        <a:bodyPr rtlCol="0"/>
        <a:lstStyle/>
        <a:p>
          <a:pPr rtl="0"/>
          <a:r>
            <a:rPr lang="ru-RU" dirty="0" smtClean="0"/>
            <a:t>Диагностической работы</a:t>
          </a:r>
          <a:endParaRPr lang="en-US" dirty="0"/>
        </a:p>
      </dgm:t>
    </dgm:pt>
    <dgm:pt modelId="{B14A4DC9-F40A-4867-ADB8-4BA8A1F83766}" type="parTrans" cxnId="{3204ED53-15A0-4643-A582-021A785F1BA2}">
      <dgm:prSet/>
      <dgm:spPr/>
      <dgm:t>
        <a:bodyPr rtlCol="0"/>
        <a:lstStyle/>
        <a:p>
          <a:pPr rtl="0"/>
          <a:endParaRPr lang="en-US"/>
        </a:p>
      </dgm:t>
    </dgm:pt>
    <dgm:pt modelId="{29F2454A-2FA8-4B3A-AC63-4A0B9FD04A75}" type="sibTrans" cxnId="{3204ED53-15A0-4643-A582-021A785F1BA2}">
      <dgm:prSet/>
      <dgm:spPr/>
      <dgm:t>
        <a:bodyPr rtlCol="0"/>
        <a:lstStyle/>
        <a:p>
          <a:pPr rtl="0"/>
          <a:endParaRPr lang="en-US"/>
        </a:p>
      </dgm:t>
    </dgm:pt>
    <dgm:pt modelId="{6352CA33-6755-44BE-808F-400DA4CF80A7}">
      <dgm:prSet phldrT="[Text]"/>
      <dgm:spPr/>
      <dgm:t>
        <a:bodyPr rtlCol="0"/>
        <a:lstStyle/>
        <a:p>
          <a:pPr rtl="0"/>
          <a:r>
            <a:rPr lang="ru" dirty="0" smtClean="0"/>
            <a:t>3</a:t>
          </a:r>
          <a:endParaRPr lang="en-US" dirty="0"/>
        </a:p>
      </dgm:t>
    </dgm:pt>
    <dgm:pt modelId="{AEB59203-63BA-4A96-BADC-40BAEBD9AA40}" type="parTrans" cxnId="{82BAE5DD-3A79-4870-9019-1254385E0650}">
      <dgm:prSet/>
      <dgm:spPr/>
      <dgm:t>
        <a:bodyPr rtlCol="0"/>
        <a:lstStyle/>
        <a:p>
          <a:pPr rtl="0"/>
          <a:endParaRPr lang="en-US"/>
        </a:p>
      </dgm:t>
    </dgm:pt>
    <dgm:pt modelId="{AAB4CF73-4B9B-4AA0-9074-16C2D2AE00A1}" type="sibTrans" cxnId="{82BAE5DD-3A79-4870-9019-1254385E0650}">
      <dgm:prSet/>
      <dgm:spPr/>
      <dgm:t>
        <a:bodyPr rtlCol="0"/>
        <a:lstStyle/>
        <a:p>
          <a:pPr rtl="0"/>
          <a:endParaRPr lang="en-US"/>
        </a:p>
      </dgm:t>
    </dgm:pt>
    <dgm:pt modelId="{9614A323-64B1-4077-A841-022051EC749A}">
      <dgm:prSet phldrT="[Text]"/>
      <dgm:spPr/>
      <dgm:t>
        <a:bodyPr rtlCol="0"/>
        <a:lstStyle/>
        <a:p>
          <a:pPr rtl="0"/>
          <a:r>
            <a:rPr lang="ru-RU" dirty="0" smtClean="0"/>
            <a:t>Коррекционно-развивающей работы</a:t>
          </a:r>
          <a:endParaRPr lang="en-US" dirty="0"/>
        </a:p>
      </dgm:t>
    </dgm:pt>
    <dgm:pt modelId="{E5F6BCBD-B84E-4018-BE9E-BF57FF3B4B36}" type="parTrans" cxnId="{FC7BD086-74EA-4D6C-9657-E916D355F209}">
      <dgm:prSet/>
      <dgm:spPr/>
      <dgm:t>
        <a:bodyPr rtlCol="0"/>
        <a:lstStyle/>
        <a:p>
          <a:pPr rtl="0"/>
          <a:endParaRPr lang="en-US"/>
        </a:p>
      </dgm:t>
    </dgm:pt>
    <dgm:pt modelId="{FEC2A79F-8857-403A-A738-E8CE75C965E2}" type="sibTrans" cxnId="{FC7BD086-74EA-4D6C-9657-E916D355F209}">
      <dgm:prSet/>
      <dgm:spPr/>
      <dgm:t>
        <a:bodyPr rtlCol="0"/>
        <a:lstStyle/>
        <a:p>
          <a:pPr rtl="0"/>
          <a:endParaRPr lang="en-US"/>
        </a:p>
      </dgm:t>
    </dgm:pt>
    <dgm:pt modelId="{7FCE83D9-631B-4420-BBFC-CA0AFA59F747}">
      <dgm:prSet phldrT="[Text]"/>
      <dgm:spPr/>
      <dgm:t>
        <a:bodyPr rtlCol="0"/>
        <a:lstStyle/>
        <a:p>
          <a:pPr rtl="0"/>
          <a:r>
            <a:rPr lang="ru" dirty="0" smtClean="0"/>
            <a:t> </a:t>
          </a:r>
          <a:r>
            <a:rPr lang="ru" dirty="0"/>
            <a:t>4</a:t>
          </a:r>
          <a:endParaRPr lang="en-US" dirty="0"/>
        </a:p>
      </dgm:t>
    </dgm:pt>
    <dgm:pt modelId="{C61EC981-13FA-4710-B079-D35692EEB764}" type="parTrans" cxnId="{E572418E-4340-4448-940D-253A2FA3B9B3}">
      <dgm:prSet/>
      <dgm:spPr/>
      <dgm:t>
        <a:bodyPr rtlCol="0"/>
        <a:lstStyle/>
        <a:p>
          <a:pPr rtl="0"/>
          <a:endParaRPr lang="en-US"/>
        </a:p>
      </dgm:t>
    </dgm:pt>
    <dgm:pt modelId="{1B48A0DE-4031-4D45-86A1-94CDAF68824A}" type="sibTrans" cxnId="{E572418E-4340-4448-940D-253A2FA3B9B3}">
      <dgm:prSet/>
      <dgm:spPr/>
      <dgm:t>
        <a:bodyPr rtlCol="0"/>
        <a:lstStyle/>
        <a:p>
          <a:pPr rtl="0"/>
          <a:endParaRPr lang="en-US"/>
        </a:p>
      </dgm:t>
    </dgm:pt>
    <dgm:pt modelId="{DB9FB862-4759-4D6A-84F3-01524B92723B}">
      <dgm:prSet phldrT="[Text]"/>
      <dgm:spPr/>
      <dgm:t>
        <a:bodyPr rtlCol="0"/>
        <a:lstStyle/>
        <a:p>
          <a:pPr rtl="0"/>
          <a:r>
            <a:rPr lang="ru" dirty="0" smtClean="0"/>
            <a:t>Ожидание приема</a:t>
          </a:r>
          <a:endParaRPr lang="en-US" dirty="0"/>
        </a:p>
      </dgm:t>
    </dgm:pt>
    <dgm:pt modelId="{CD1EE44C-3116-420B-89E3-1D797CB25D34}" type="parTrans" cxnId="{70CAB4FC-3D17-49C2-8A7B-F387031FCDCA}">
      <dgm:prSet/>
      <dgm:spPr/>
      <dgm:t>
        <a:bodyPr rtlCol="0"/>
        <a:lstStyle/>
        <a:p>
          <a:pPr rtl="0"/>
          <a:endParaRPr lang="en-US"/>
        </a:p>
      </dgm:t>
    </dgm:pt>
    <dgm:pt modelId="{4BD4D4A5-043E-4ED5-A5CA-8D46DADC3150}" type="sibTrans" cxnId="{70CAB4FC-3D17-49C2-8A7B-F387031FCDCA}">
      <dgm:prSet/>
      <dgm:spPr/>
      <dgm:t>
        <a:bodyPr rtlCol="0"/>
        <a:lstStyle/>
        <a:p>
          <a:pPr rtl="0"/>
          <a:endParaRPr lang="en-US"/>
        </a:p>
      </dgm:t>
    </dgm:pt>
    <dgm:pt modelId="{50451020-5E1A-4778-9E8D-169182A36191}">
      <dgm:prSet phldrT="[Text]"/>
      <dgm:spPr/>
      <dgm:t>
        <a:bodyPr rtlCol="0"/>
        <a:lstStyle/>
        <a:p>
          <a:pPr rtl="0"/>
          <a:r>
            <a:rPr lang="ru-RU" dirty="0" smtClean="0"/>
            <a:t>Рабочая (личная) зона педагога-психолога</a:t>
          </a:r>
          <a:endParaRPr lang="en-US" dirty="0"/>
        </a:p>
      </dgm:t>
    </dgm:pt>
    <dgm:pt modelId="{7DFC3849-4A12-49FB-B614-8AFD597CCB9E}" type="parTrans" cxnId="{0F86DBDB-3C4F-4C84-981B-7F4CA2A8EAF3}">
      <dgm:prSet/>
      <dgm:spPr/>
      <dgm:t>
        <a:bodyPr rtlCol="0"/>
        <a:lstStyle/>
        <a:p>
          <a:pPr rtl="0"/>
          <a:endParaRPr lang="en-US"/>
        </a:p>
      </dgm:t>
    </dgm:pt>
    <dgm:pt modelId="{EEDE2474-4F18-4F59-8E58-6382D253E514}" type="sibTrans" cxnId="{0F86DBDB-3C4F-4C84-981B-7F4CA2A8EAF3}">
      <dgm:prSet/>
      <dgm:spPr/>
      <dgm:t>
        <a:bodyPr rtlCol="0"/>
        <a:lstStyle/>
        <a:p>
          <a:pPr rtl="0"/>
          <a:endParaRPr lang="en-US"/>
        </a:p>
      </dgm:t>
    </dgm:pt>
    <dgm:pt modelId="{24A815EF-4ABD-4E5B-9CAB-87B77E77638D}">
      <dgm:prSet/>
      <dgm:spPr/>
      <dgm:t>
        <a:bodyPr/>
        <a:lstStyle/>
        <a:p>
          <a:r>
            <a:rPr lang="ru-RU" dirty="0" smtClean="0"/>
            <a:t>Консультационной работы</a:t>
          </a:r>
        </a:p>
      </dgm:t>
    </dgm:pt>
    <dgm:pt modelId="{DFC325A3-CC4F-4220-A142-7CFF7B23F9CE}" type="parTrans" cxnId="{360F97C7-3762-4E39-8762-0D20D68A58AF}">
      <dgm:prSet/>
      <dgm:spPr/>
      <dgm:t>
        <a:bodyPr/>
        <a:lstStyle/>
        <a:p>
          <a:endParaRPr lang="ru-RU"/>
        </a:p>
      </dgm:t>
    </dgm:pt>
    <dgm:pt modelId="{0B96E64E-BB77-4356-8B0A-8E59C5A9DA1F}" type="sibTrans" cxnId="{360F97C7-3762-4E39-8762-0D20D68A58AF}">
      <dgm:prSet/>
      <dgm:spPr/>
      <dgm:t>
        <a:bodyPr/>
        <a:lstStyle/>
        <a:p>
          <a:endParaRPr lang="ru-RU"/>
        </a:p>
      </dgm:t>
    </dgm:pt>
    <dgm:pt modelId="{3D5CDB25-F8FA-444B-8D4A-1D29D0CBA282}">
      <dgm:prSet phldrT="[Text]"/>
      <dgm:spPr/>
      <dgm:t>
        <a:bodyPr rtlCol="0"/>
        <a:lstStyle/>
        <a:p>
          <a:pPr rtl="0"/>
          <a:r>
            <a:rPr lang="ru-RU" dirty="0" smtClean="0"/>
            <a:t>Игровой терапии</a:t>
          </a:r>
          <a:endParaRPr lang="en-US" dirty="0"/>
        </a:p>
      </dgm:t>
    </dgm:pt>
    <dgm:pt modelId="{189DA4C5-2A22-4C71-A806-7B4AB57767CC}" type="sibTrans" cxnId="{2E3C97E6-67D4-4948-B47A-1115C2B2979F}">
      <dgm:prSet/>
      <dgm:spPr/>
      <dgm:t>
        <a:bodyPr rtlCol="0"/>
        <a:lstStyle/>
        <a:p>
          <a:pPr rtl="0"/>
          <a:endParaRPr lang="en-US"/>
        </a:p>
      </dgm:t>
    </dgm:pt>
    <dgm:pt modelId="{4C229933-AC16-44B7-98EC-4C0F07FABCB0}" type="parTrans" cxnId="{2E3C97E6-67D4-4948-B47A-1115C2B2979F}">
      <dgm:prSet/>
      <dgm:spPr/>
      <dgm:t>
        <a:bodyPr rtlCol="0"/>
        <a:lstStyle/>
        <a:p>
          <a:pPr rtl="0"/>
          <a:endParaRPr lang="en-US"/>
        </a:p>
      </dgm:t>
    </dgm:pt>
    <dgm:pt modelId="{51EBE00B-61AA-4041-B37C-3EC4A046ED34}">
      <dgm:prSet/>
      <dgm:spPr/>
      <dgm:t>
        <a:bodyPr/>
        <a:lstStyle/>
        <a:p>
          <a:r>
            <a:rPr lang="ru-RU" dirty="0" smtClean="0"/>
            <a:t>Релаксации и снятия эмоционального напряжения</a:t>
          </a:r>
        </a:p>
      </dgm:t>
    </dgm:pt>
    <dgm:pt modelId="{09B0A551-AF58-4E9C-82CA-16A8D09298FE}" type="parTrans" cxnId="{AC101454-5402-4176-A514-DB70FC512C9D}">
      <dgm:prSet/>
      <dgm:spPr/>
      <dgm:t>
        <a:bodyPr/>
        <a:lstStyle/>
        <a:p>
          <a:endParaRPr lang="ru-RU"/>
        </a:p>
      </dgm:t>
    </dgm:pt>
    <dgm:pt modelId="{EE86AA08-8D86-4CFB-BC23-FDE80219D614}" type="sibTrans" cxnId="{AC101454-5402-4176-A514-DB70FC512C9D}">
      <dgm:prSet/>
      <dgm:spPr/>
      <dgm:t>
        <a:bodyPr/>
        <a:lstStyle/>
        <a:p>
          <a:endParaRPr lang="ru-RU"/>
        </a:p>
      </dgm:t>
    </dgm:pt>
    <dgm:pt modelId="{0DC7A063-583D-4B0F-88B2-BD54F95D95AF}" type="pres">
      <dgm:prSet presAssocID="{00C18FBF-3FF5-4C16-97CF-AF03740D7AB6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B23570A-ECC9-4DF8-BCB4-0465C69CBB88}" type="pres">
      <dgm:prSet presAssocID="{B4F1B46E-22B2-4721-950C-8704487586DC}" presName="posSpace" presStyleCnt="0"/>
      <dgm:spPr/>
    </dgm:pt>
    <dgm:pt modelId="{FC66A233-6BBA-46AF-B2F6-28E379B158E2}" type="pres">
      <dgm:prSet presAssocID="{B4F1B46E-22B2-4721-950C-8704487586DC}" presName="vertFlow" presStyleCnt="0"/>
      <dgm:spPr/>
    </dgm:pt>
    <dgm:pt modelId="{46739A04-1AA3-49C6-8EA7-EB1DE975B900}" type="pres">
      <dgm:prSet presAssocID="{B4F1B46E-22B2-4721-950C-8704487586DC}" presName="topSpace" presStyleCnt="0"/>
      <dgm:spPr/>
    </dgm:pt>
    <dgm:pt modelId="{535C6EC9-8098-42C5-8527-E62FF045E4EB}" type="pres">
      <dgm:prSet presAssocID="{B4F1B46E-22B2-4721-950C-8704487586DC}" presName="firstComp" presStyleCnt="0"/>
      <dgm:spPr/>
    </dgm:pt>
    <dgm:pt modelId="{6B08AC4B-4CEC-41E5-AE19-47A4E2720563}" type="pres">
      <dgm:prSet presAssocID="{B4F1B46E-22B2-4721-950C-8704487586DC}" presName="firstChild" presStyleLbl="bgAccFollowNode1" presStyleIdx="0" presStyleCnt="8" custLinFactNeighborX="-5930" custLinFactNeighborY="15500"/>
      <dgm:spPr/>
      <dgm:t>
        <a:bodyPr/>
        <a:lstStyle/>
        <a:p>
          <a:endParaRPr lang="ru-RU"/>
        </a:p>
      </dgm:t>
    </dgm:pt>
    <dgm:pt modelId="{187D4E8C-5C91-4D00-870C-2C45D4EA263C}" type="pres">
      <dgm:prSet presAssocID="{B4F1B46E-22B2-4721-950C-8704487586DC}" presName="firstChildTx" presStyleLbl="bgAccFollow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6259FF-A7A4-4CB0-B32B-65BB07F4C2AA}" type="pres">
      <dgm:prSet presAssocID="{24A815EF-4ABD-4E5B-9CAB-87B77E77638D}" presName="comp" presStyleCnt="0"/>
      <dgm:spPr/>
    </dgm:pt>
    <dgm:pt modelId="{8566D4CC-61D4-47D0-8897-C1DBAD3C314D}" type="pres">
      <dgm:prSet presAssocID="{24A815EF-4ABD-4E5B-9CAB-87B77E77638D}" presName="child" presStyleLbl="bgAccFollowNode1" presStyleIdx="1" presStyleCnt="8" custLinFactNeighborX="-5260" custLinFactNeighborY="50928"/>
      <dgm:spPr/>
      <dgm:t>
        <a:bodyPr/>
        <a:lstStyle/>
        <a:p>
          <a:endParaRPr lang="ru-RU"/>
        </a:p>
      </dgm:t>
    </dgm:pt>
    <dgm:pt modelId="{A1BF1E32-F25D-4034-938C-176022764D26}" type="pres">
      <dgm:prSet presAssocID="{24A815EF-4ABD-4E5B-9CAB-87B77E77638D}" presName="childTx" presStyleLbl="bgAccFollow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45DB9A-BEF3-4D5D-B9C7-5FC0456401AC}" type="pres">
      <dgm:prSet presAssocID="{B4F1B46E-22B2-4721-950C-8704487586DC}" presName="negSpace" presStyleCnt="0"/>
      <dgm:spPr/>
    </dgm:pt>
    <dgm:pt modelId="{FC7ED273-8CFD-43C2-9C05-44FADF3E0637}" type="pres">
      <dgm:prSet presAssocID="{B4F1B46E-22B2-4721-950C-8704487586DC}" presName="circle" presStyleLbl="node1" presStyleIdx="0" presStyleCnt="4"/>
      <dgm:spPr/>
      <dgm:t>
        <a:bodyPr/>
        <a:lstStyle/>
        <a:p>
          <a:endParaRPr lang="ru-RU"/>
        </a:p>
      </dgm:t>
    </dgm:pt>
    <dgm:pt modelId="{13C564B0-C27E-4ABA-AFDA-59E145B256BA}" type="pres">
      <dgm:prSet presAssocID="{A7E2530A-34E2-4E9F-BC78-8920BA140C41}" presName="transSpace" presStyleCnt="0"/>
      <dgm:spPr/>
    </dgm:pt>
    <dgm:pt modelId="{6300E233-87DF-4270-9808-160BFEB8A5BE}" type="pres">
      <dgm:prSet presAssocID="{F2881FB1-6580-4F21-A283-BFAA6F91D5D2}" presName="posSpace" presStyleCnt="0"/>
      <dgm:spPr/>
    </dgm:pt>
    <dgm:pt modelId="{6E53DEF7-499E-42EE-802D-59B2F8915392}" type="pres">
      <dgm:prSet presAssocID="{F2881FB1-6580-4F21-A283-BFAA6F91D5D2}" presName="vertFlow" presStyleCnt="0"/>
      <dgm:spPr/>
    </dgm:pt>
    <dgm:pt modelId="{E08C30D1-35EA-4D05-9731-5D01E3FCBD09}" type="pres">
      <dgm:prSet presAssocID="{F2881FB1-6580-4F21-A283-BFAA6F91D5D2}" presName="topSpace" presStyleCnt="0"/>
      <dgm:spPr/>
    </dgm:pt>
    <dgm:pt modelId="{2F3BD88A-9166-4A26-B941-B9BAEE1A11D5}" type="pres">
      <dgm:prSet presAssocID="{F2881FB1-6580-4F21-A283-BFAA6F91D5D2}" presName="firstComp" presStyleCnt="0"/>
      <dgm:spPr/>
    </dgm:pt>
    <dgm:pt modelId="{F660F4B9-35DB-4256-A868-A35C6DCCF6B2}" type="pres">
      <dgm:prSet presAssocID="{F2881FB1-6580-4F21-A283-BFAA6F91D5D2}" presName="firstChild" presStyleLbl="bgAccFollowNode1" presStyleIdx="2" presStyleCnt="8" custLinFactNeighborX="-551" custLinFactNeighborY="20151"/>
      <dgm:spPr/>
      <dgm:t>
        <a:bodyPr/>
        <a:lstStyle/>
        <a:p>
          <a:endParaRPr lang="ru-RU"/>
        </a:p>
      </dgm:t>
    </dgm:pt>
    <dgm:pt modelId="{10C9E3CF-3A8F-4100-8ACD-91E2373197A2}" type="pres">
      <dgm:prSet presAssocID="{F2881FB1-6580-4F21-A283-BFAA6F91D5D2}" presName="firstChildTx" presStyleLbl="bgAccFollow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136330-53DB-4978-A56B-160862279381}" type="pres">
      <dgm:prSet presAssocID="{F2881FB1-6580-4F21-A283-BFAA6F91D5D2}" presName="negSpace" presStyleCnt="0"/>
      <dgm:spPr/>
    </dgm:pt>
    <dgm:pt modelId="{FD776C1E-557E-4553-9447-49B69EEC7907}" type="pres">
      <dgm:prSet presAssocID="{F2881FB1-6580-4F21-A283-BFAA6F91D5D2}" presName="circle" presStyleLbl="node1" presStyleIdx="1" presStyleCnt="4"/>
      <dgm:spPr/>
      <dgm:t>
        <a:bodyPr/>
        <a:lstStyle/>
        <a:p>
          <a:endParaRPr lang="ru-RU"/>
        </a:p>
      </dgm:t>
    </dgm:pt>
    <dgm:pt modelId="{FC2522F1-14BB-4B37-B60E-2E8A7E8A6C30}" type="pres">
      <dgm:prSet presAssocID="{A5ABDC17-7AB5-4F0E-992A-F9343F5D74EB}" presName="transSpace" presStyleCnt="0"/>
      <dgm:spPr/>
    </dgm:pt>
    <dgm:pt modelId="{2C2F6211-85A7-47FE-9239-DE94DF41A263}" type="pres">
      <dgm:prSet presAssocID="{6352CA33-6755-44BE-808F-400DA4CF80A7}" presName="posSpace" presStyleCnt="0"/>
      <dgm:spPr/>
    </dgm:pt>
    <dgm:pt modelId="{7B0C2EAE-70CB-4160-863D-210C3C66D5FD}" type="pres">
      <dgm:prSet presAssocID="{6352CA33-6755-44BE-808F-400DA4CF80A7}" presName="vertFlow" presStyleCnt="0"/>
      <dgm:spPr/>
    </dgm:pt>
    <dgm:pt modelId="{5AF3752E-55A6-443C-AD35-C49DF50A4566}" type="pres">
      <dgm:prSet presAssocID="{6352CA33-6755-44BE-808F-400DA4CF80A7}" presName="topSpace" presStyleCnt="0"/>
      <dgm:spPr/>
    </dgm:pt>
    <dgm:pt modelId="{53567A66-F0E9-4EF8-ADA9-764BA36AA6A9}" type="pres">
      <dgm:prSet presAssocID="{6352CA33-6755-44BE-808F-400DA4CF80A7}" presName="firstComp" presStyleCnt="0"/>
      <dgm:spPr/>
    </dgm:pt>
    <dgm:pt modelId="{AD2806AC-6A03-4F05-9F4D-F72EA0E56FBF}" type="pres">
      <dgm:prSet presAssocID="{6352CA33-6755-44BE-808F-400DA4CF80A7}" presName="firstChild" presStyleLbl="bgAccFollowNode1" presStyleIdx="3" presStyleCnt="8" custLinFactX="-69570" custLinFactY="55074" custLinFactNeighborX="-100000" custLinFactNeighborY="100000"/>
      <dgm:spPr/>
      <dgm:t>
        <a:bodyPr/>
        <a:lstStyle/>
        <a:p>
          <a:endParaRPr lang="ru-RU"/>
        </a:p>
      </dgm:t>
    </dgm:pt>
    <dgm:pt modelId="{F8977219-728E-448F-AE8B-46B14F4F17DE}" type="pres">
      <dgm:prSet presAssocID="{6352CA33-6755-44BE-808F-400DA4CF80A7}" presName="firstChildTx" presStyleLbl="bgAccFollow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A8623B-DC64-4ED6-B73D-98FEAB030508}" type="pres">
      <dgm:prSet presAssocID="{3D5CDB25-F8FA-444B-8D4A-1D29D0CBA282}" presName="comp" presStyleCnt="0"/>
      <dgm:spPr/>
    </dgm:pt>
    <dgm:pt modelId="{5314AADB-0AD3-4BAE-9F15-B0FE4F44C802}" type="pres">
      <dgm:prSet presAssocID="{3D5CDB25-F8FA-444B-8D4A-1D29D0CBA282}" presName="child" presStyleLbl="bgAccFollowNode1" presStyleIdx="4" presStyleCnt="8" custLinFactNeighborX="333" custLinFactNeighborY="-76337"/>
      <dgm:spPr/>
      <dgm:t>
        <a:bodyPr/>
        <a:lstStyle/>
        <a:p>
          <a:endParaRPr lang="ru-RU"/>
        </a:p>
      </dgm:t>
    </dgm:pt>
    <dgm:pt modelId="{96624143-7928-48E9-817F-BC4A07250C32}" type="pres">
      <dgm:prSet presAssocID="{3D5CDB25-F8FA-444B-8D4A-1D29D0CBA282}" presName="childTx" presStyleLbl="bgAccFollow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1D1952-D648-41E3-A8AD-C9930CA95549}" type="pres">
      <dgm:prSet presAssocID="{51EBE00B-61AA-4041-B37C-3EC4A046ED34}" presName="comp" presStyleCnt="0"/>
      <dgm:spPr/>
    </dgm:pt>
    <dgm:pt modelId="{F4CB2BF4-E382-48E4-A881-0204696DCCAA}" type="pres">
      <dgm:prSet presAssocID="{51EBE00B-61AA-4041-B37C-3EC4A046ED34}" presName="child" presStyleLbl="bgAccFollowNode1" presStyleIdx="5" presStyleCnt="8" custLinFactNeighborX="4942" custLinFactNeighborY="-44200"/>
      <dgm:spPr/>
      <dgm:t>
        <a:bodyPr/>
        <a:lstStyle/>
        <a:p>
          <a:endParaRPr lang="ru-RU"/>
        </a:p>
      </dgm:t>
    </dgm:pt>
    <dgm:pt modelId="{88042934-D868-4541-84C7-0B97B8C29AC6}" type="pres">
      <dgm:prSet presAssocID="{51EBE00B-61AA-4041-B37C-3EC4A046ED34}" presName="childTx" presStyleLbl="bgAccFollow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CC4E74-37C0-494F-ABC0-7D18132E1437}" type="pres">
      <dgm:prSet presAssocID="{6352CA33-6755-44BE-808F-400DA4CF80A7}" presName="negSpace" presStyleCnt="0"/>
      <dgm:spPr/>
    </dgm:pt>
    <dgm:pt modelId="{89E6DA6E-7A23-44BD-8A99-378091FF741D}" type="pres">
      <dgm:prSet presAssocID="{6352CA33-6755-44BE-808F-400DA4CF80A7}" presName="circle" presStyleLbl="node1" presStyleIdx="2" presStyleCnt="4"/>
      <dgm:spPr/>
      <dgm:t>
        <a:bodyPr/>
        <a:lstStyle/>
        <a:p>
          <a:endParaRPr lang="ru-RU"/>
        </a:p>
      </dgm:t>
    </dgm:pt>
    <dgm:pt modelId="{E966790E-26B5-4EB8-981F-1094BF4B7611}" type="pres">
      <dgm:prSet presAssocID="{AAB4CF73-4B9B-4AA0-9074-16C2D2AE00A1}" presName="transSpace" presStyleCnt="0"/>
      <dgm:spPr/>
    </dgm:pt>
    <dgm:pt modelId="{229B7655-E1F4-4CF5-84B8-30F0491D32B5}" type="pres">
      <dgm:prSet presAssocID="{7FCE83D9-631B-4420-BBFC-CA0AFA59F747}" presName="posSpace" presStyleCnt="0"/>
      <dgm:spPr/>
    </dgm:pt>
    <dgm:pt modelId="{F85FFCDF-8E5F-492B-B22D-55A08EACE783}" type="pres">
      <dgm:prSet presAssocID="{7FCE83D9-631B-4420-BBFC-CA0AFA59F747}" presName="vertFlow" presStyleCnt="0"/>
      <dgm:spPr/>
    </dgm:pt>
    <dgm:pt modelId="{600B3FB2-1315-4A84-8613-B445666BC7D2}" type="pres">
      <dgm:prSet presAssocID="{7FCE83D9-631B-4420-BBFC-CA0AFA59F747}" presName="topSpace" presStyleCnt="0"/>
      <dgm:spPr/>
    </dgm:pt>
    <dgm:pt modelId="{E47C73E9-FBEE-4370-9B3F-E04EB7C4023A}" type="pres">
      <dgm:prSet presAssocID="{7FCE83D9-631B-4420-BBFC-CA0AFA59F747}" presName="firstComp" presStyleCnt="0"/>
      <dgm:spPr/>
    </dgm:pt>
    <dgm:pt modelId="{402C2C77-A32C-4D99-9940-12535E1181F2}" type="pres">
      <dgm:prSet presAssocID="{7FCE83D9-631B-4420-BBFC-CA0AFA59F747}" presName="firstChild" presStyleLbl="bgAccFollowNode1" presStyleIdx="6" presStyleCnt="8" custLinFactY="60601" custLinFactNeighborX="359" custLinFactNeighborY="100000"/>
      <dgm:spPr/>
      <dgm:t>
        <a:bodyPr/>
        <a:lstStyle/>
        <a:p>
          <a:endParaRPr lang="ru-RU"/>
        </a:p>
      </dgm:t>
    </dgm:pt>
    <dgm:pt modelId="{5B88A17E-EFF5-4A04-9CC9-D2131DA9ECCC}" type="pres">
      <dgm:prSet presAssocID="{7FCE83D9-631B-4420-BBFC-CA0AFA59F747}" presName="firstChildTx" presStyleLbl="bgAccFollow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C2D87B-A5E7-46E2-B3D3-58E6D9562663}" type="pres">
      <dgm:prSet presAssocID="{50451020-5E1A-4778-9E8D-169182A36191}" presName="comp" presStyleCnt="0"/>
      <dgm:spPr/>
    </dgm:pt>
    <dgm:pt modelId="{3086D0BF-AAD1-4310-88ED-4D81A687BD50}" type="pres">
      <dgm:prSet presAssocID="{50451020-5E1A-4778-9E8D-169182A36191}" presName="child" presStyleLbl="bgAccFollowNode1" presStyleIdx="7" presStyleCnt="8" custLinFactNeighborX="260" custLinFactNeighborY="-81781"/>
      <dgm:spPr/>
      <dgm:t>
        <a:bodyPr/>
        <a:lstStyle/>
        <a:p>
          <a:endParaRPr lang="ru-RU"/>
        </a:p>
      </dgm:t>
    </dgm:pt>
    <dgm:pt modelId="{2B18CCD9-D6B1-4225-8D26-4BA691BB1837}" type="pres">
      <dgm:prSet presAssocID="{50451020-5E1A-4778-9E8D-169182A36191}" presName="childTx" presStyleLbl="bgAccFollow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51EF7D-7D6C-4B43-A6C4-239F9933C94D}" type="pres">
      <dgm:prSet presAssocID="{7FCE83D9-631B-4420-BBFC-CA0AFA59F747}" presName="negSpace" presStyleCnt="0"/>
      <dgm:spPr/>
    </dgm:pt>
    <dgm:pt modelId="{7453D9C8-CD6E-4AA4-8A19-7F6F667528F0}" type="pres">
      <dgm:prSet presAssocID="{7FCE83D9-631B-4420-BBFC-CA0AFA59F747}" presName="circle" presStyleLbl="node1" presStyleIdx="3" presStyleCnt="4"/>
      <dgm:spPr/>
      <dgm:t>
        <a:bodyPr/>
        <a:lstStyle/>
        <a:p>
          <a:endParaRPr lang="ru-RU"/>
        </a:p>
      </dgm:t>
    </dgm:pt>
  </dgm:ptLst>
  <dgm:cxnLst>
    <dgm:cxn modelId="{7F3B5912-CE3A-4F69-B6A0-82162798FA63}" type="presOf" srcId="{00C18FBF-3FF5-4C16-97CF-AF03740D7AB6}" destId="{0DC7A063-583D-4B0F-88B2-BD54F95D95AF}" srcOrd="0" destOrd="0" presId="urn:microsoft.com/office/officeart/2005/8/layout/hList9"/>
    <dgm:cxn modelId="{20AF3F0D-FCCC-4AE8-8B10-DDA56D69A389}" type="presOf" srcId="{6352CA33-6755-44BE-808F-400DA4CF80A7}" destId="{89E6DA6E-7A23-44BD-8A99-378091FF741D}" srcOrd="0" destOrd="0" presId="urn:microsoft.com/office/officeart/2005/8/layout/hList9"/>
    <dgm:cxn modelId="{EDF0B63A-DCA1-49A5-910A-B447CA5609B2}" type="presOf" srcId="{3D5CDB25-F8FA-444B-8D4A-1D29D0CBA282}" destId="{96624143-7928-48E9-817F-BC4A07250C32}" srcOrd="1" destOrd="0" presId="urn:microsoft.com/office/officeart/2005/8/layout/hList9"/>
    <dgm:cxn modelId="{9740321C-35B3-4F5F-BD46-905CB7B8FAEB}" type="presOf" srcId="{9614A323-64B1-4077-A841-022051EC749A}" destId="{AD2806AC-6A03-4F05-9F4D-F72EA0E56FBF}" srcOrd="0" destOrd="0" presId="urn:microsoft.com/office/officeart/2005/8/layout/hList9"/>
    <dgm:cxn modelId="{70E22FBE-4510-487A-BD3F-D791559A8263}" type="presOf" srcId="{3D5CDB25-F8FA-444B-8D4A-1D29D0CBA282}" destId="{5314AADB-0AD3-4BAE-9F15-B0FE4F44C802}" srcOrd="0" destOrd="0" presId="urn:microsoft.com/office/officeart/2005/8/layout/hList9"/>
    <dgm:cxn modelId="{F6F28364-A9B7-4915-9AB2-5910A5FEEDC9}" type="presOf" srcId="{51EBE00B-61AA-4041-B37C-3EC4A046ED34}" destId="{F4CB2BF4-E382-48E4-A881-0204696DCCAA}" srcOrd="0" destOrd="0" presId="urn:microsoft.com/office/officeart/2005/8/layout/hList9"/>
    <dgm:cxn modelId="{1E2B6083-A2CC-4587-9E51-5E49886C550A}" type="presOf" srcId="{51EBE00B-61AA-4041-B37C-3EC4A046ED34}" destId="{88042934-D868-4541-84C7-0B97B8C29AC6}" srcOrd="1" destOrd="0" presId="urn:microsoft.com/office/officeart/2005/8/layout/hList9"/>
    <dgm:cxn modelId="{AC101454-5402-4176-A514-DB70FC512C9D}" srcId="{6352CA33-6755-44BE-808F-400DA4CF80A7}" destId="{51EBE00B-61AA-4041-B37C-3EC4A046ED34}" srcOrd="2" destOrd="0" parTransId="{09B0A551-AF58-4E9C-82CA-16A8D09298FE}" sibTransId="{EE86AA08-8D86-4CFB-BC23-FDE80219D614}"/>
    <dgm:cxn modelId="{70AA2139-FA57-4EAA-83C0-CFBB31F3B2CD}" type="presOf" srcId="{9D72CDD3-5859-43DB-BD75-0C3C30E3DE62}" destId="{187D4E8C-5C91-4D00-870C-2C45D4EA263C}" srcOrd="1" destOrd="0" presId="urn:microsoft.com/office/officeart/2005/8/layout/hList9"/>
    <dgm:cxn modelId="{DDB5AD9A-40B0-48EF-AF2C-8CCDA330F7FE}" srcId="{B4F1B46E-22B2-4721-950C-8704487586DC}" destId="{9D72CDD3-5859-43DB-BD75-0C3C30E3DE62}" srcOrd="0" destOrd="0" parTransId="{1D5B1F83-33A7-4298-BC11-2B1252AFAEA5}" sibTransId="{15E25BD4-1EBF-43C2-8885-DBF66B8429E1}"/>
    <dgm:cxn modelId="{2CFCAC7C-AC77-4434-BB14-B6DCB88691D9}" type="presOf" srcId="{24A815EF-4ABD-4E5B-9CAB-87B77E77638D}" destId="{8566D4CC-61D4-47D0-8897-C1DBAD3C314D}" srcOrd="0" destOrd="0" presId="urn:microsoft.com/office/officeart/2005/8/layout/hList9"/>
    <dgm:cxn modelId="{70CAB4FC-3D17-49C2-8A7B-F387031FCDCA}" srcId="{7FCE83D9-631B-4420-BBFC-CA0AFA59F747}" destId="{DB9FB862-4759-4D6A-84F3-01524B92723B}" srcOrd="0" destOrd="0" parTransId="{CD1EE44C-3116-420B-89E3-1D797CB25D34}" sibTransId="{4BD4D4A5-043E-4ED5-A5CA-8D46DADC3150}"/>
    <dgm:cxn modelId="{2DF4FDC6-9998-45E2-B49B-7BDDAE43878E}" type="presOf" srcId="{B4F1B46E-22B2-4721-950C-8704487586DC}" destId="{FC7ED273-8CFD-43C2-9C05-44FADF3E0637}" srcOrd="0" destOrd="0" presId="urn:microsoft.com/office/officeart/2005/8/layout/hList9"/>
    <dgm:cxn modelId="{B736D792-8630-4423-BF25-ED6293A18ADD}" type="presOf" srcId="{9614A323-64B1-4077-A841-022051EC749A}" destId="{F8977219-728E-448F-AE8B-46B14F4F17DE}" srcOrd="1" destOrd="0" presId="urn:microsoft.com/office/officeart/2005/8/layout/hList9"/>
    <dgm:cxn modelId="{FC7BD086-74EA-4D6C-9657-E916D355F209}" srcId="{6352CA33-6755-44BE-808F-400DA4CF80A7}" destId="{9614A323-64B1-4077-A841-022051EC749A}" srcOrd="0" destOrd="0" parTransId="{E5F6BCBD-B84E-4018-BE9E-BF57FF3B4B36}" sibTransId="{FEC2A79F-8857-403A-A738-E8CE75C965E2}"/>
    <dgm:cxn modelId="{0F86DBDB-3C4F-4C84-981B-7F4CA2A8EAF3}" srcId="{7FCE83D9-631B-4420-BBFC-CA0AFA59F747}" destId="{50451020-5E1A-4778-9E8D-169182A36191}" srcOrd="1" destOrd="0" parTransId="{7DFC3849-4A12-49FB-B614-8AFD597CCB9E}" sibTransId="{EEDE2474-4F18-4F59-8E58-6382D253E514}"/>
    <dgm:cxn modelId="{3204ED53-15A0-4643-A582-021A785F1BA2}" srcId="{F2881FB1-6580-4F21-A283-BFAA6F91D5D2}" destId="{D5197DDB-D5D2-499F-B255-CF7BB5AE2B43}" srcOrd="0" destOrd="0" parTransId="{B14A4DC9-F40A-4867-ADB8-4BA8A1F83766}" sibTransId="{29F2454A-2FA8-4B3A-AC63-4A0B9FD04A75}"/>
    <dgm:cxn modelId="{4F8D2FCE-8828-403D-8CA9-13BBB97448C7}" type="presOf" srcId="{24A815EF-4ABD-4E5B-9CAB-87B77E77638D}" destId="{A1BF1E32-F25D-4034-938C-176022764D26}" srcOrd="1" destOrd="0" presId="urn:microsoft.com/office/officeart/2005/8/layout/hList9"/>
    <dgm:cxn modelId="{16E03549-76FD-4D73-932D-9C88E7D9FF05}" type="presOf" srcId="{DB9FB862-4759-4D6A-84F3-01524B92723B}" destId="{402C2C77-A32C-4D99-9940-12535E1181F2}" srcOrd="0" destOrd="0" presId="urn:microsoft.com/office/officeart/2005/8/layout/hList9"/>
    <dgm:cxn modelId="{E572418E-4340-4448-940D-253A2FA3B9B3}" srcId="{00C18FBF-3FF5-4C16-97CF-AF03740D7AB6}" destId="{7FCE83D9-631B-4420-BBFC-CA0AFA59F747}" srcOrd="3" destOrd="0" parTransId="{C61EC981-13FA-4710-B079-D35692EEB764}" sibTransId="{1B48A0DE-4031-4D45-86A1-94CDAF68824A}"/>
    <dgm:cxn modelId="{2C8317B2-2EBB-4589-86EA-C77B3B6E81AA}" srcId="{00C18FBF-3FF5-4C16-97CF-AF03740D7AB6}" destId="{B4F1B46E-22B2-4721-950C-8704487586DC}" srcOrd="0" destOrd="0" parTransId="{E8A66543-CC4D-4785-A93E-5B125E09F826}" sibTransId="{A7E2530A-34E2-4E9F-BC78-8920BA140C41}"/>
    <dgm:cxn modelId="{4CCFFDF9-D8E9-43FF-9A5C-0D554AC5AAB1}" type="presOf" srcId="{50451020-5E1A-4778-9E8D-169182A36191}" destId="{2B18CCD9-D6B1-4225-8D26-4BA691BB1837}" srcOrd="1" destOrd="0" presId="urn:microsoft.com/office/officeart/2005/8/layout/hList9"/>
    <dgm:cxn modelId="{2E3C97E6-67D4-4948-B47A-1115C2B2979F}" srcId="{6352CA33-6755-44BE-808F-400DA4CF80A7}" destId="{3D5CDB25-F8FA-444B-8D4A-1D29D0CBA282}" srcOrd="1" destOrd="0" parTransId="{4C229933-AC16-44B7-98EC-4C0F07FABCB0}" sibTransId="{189DA4C5-2A22-4C71-A806-7B4AB57767CC}"/>
    <dgm:cxn modelId="{A587C2CB-6562-4021-B4BF-D479DBE9444F}" type="presOf" srcId="{D5197DDB-D5D2-499F-B255-CF7BB5AE2B43}" destId="{F660F4B9-35DB-4256-A868-A35C6DCCF6B2}" srcOrd="0" destOrd="0" presId="urn:microsoft.com/office/officeart/2005/8/layout/hList9"/>
    <dgm:cxn modelId="{360F97C7-3762-4E39-8762-0D20D68A58AF}" srcId="{B4F1B46E-22B2-4721-950C-8704487586DC}" destId="{24A815EF-4ABD-4E5B-9CAB-87B77E77638D}" srcOrd="1" destOrd="0" parTransId="{DFC325A3-CC4F-4220-A142-7CFF7B23F9CE}" sibTransId="{0B96E64E-BB77-4356-8B0A-8E59C5A9DA1F}"/>
    <dgm:cxn modelId="{6C9D5899-99E2-4916-98F9-1660647928E3}" type="presOf" srcId="{DB9FB862-4759-4D6A-84F3-01524B92723B}" destId="{5B88A17E-EFF5-4A04-9CC9-D2131DA9ECCC}" srcOrd="1" destOrd="0" presId="urn:microsoft.com/office/officeart/2005/8/layout/hList9"/>
    <dgm:cxn modelId="{82BAE5DD-3A79-4870-9019-1254385E0650}" srcId="{00C18FBF-3FF5-4C16-97CF-AF03740D7AB6}" destId="{6352CA33-6755-44BE-808F-400DA4CF80A7}" srcOrd="2" destOrd="0" parTransId="{AEB59203-63BA-4A96-BADC-40BAEBD9AA40}" sibTransId="{AAB4CF73-4B9B-4AA0-9074-16C2D2AE00A1}"/>
    <dgm:cxn modelId="{114529EA-CDEE-4574-B59D-8F35E4FE7A75}" type="presOf" srcId="{50451020-5E1A-4778-9E8D-169182A36191}" destId="{3086D0BF-AAD1-4310-88ED-4D81A687BD50}" srcOrd="0" destOrd="0" presId="urn:microsoft.com/office/officeart/2005/8/layout/hList9"/>
    <dgm:cxn modelId="{4A31D641-1B5D-46D3-B685-0C4DC6EFE71B}" srcId="{00C18FBF-3FF5-4C16-97CF-AF03740D7AB6}" destId="{F2881FB1-6580-4F21-A283-BFAA6F91D5D2}" srcOrd="1" destOrd="0" parTransId="{2D960FDD-BADA-480D-9043-497C56588AD3}" sibTransId="{A5ABDC17-7AB5-4F0E-992A-F9343F5D74EB}"/>
    <dgm:cxn modelId="{59E871E8-E7D2-4CCC-B749-A714977AF5E6}" type="presOf" srcId="{D5197DDB-D5D2-499F-B255-CF7BB5AE2B43}" destId="{10C9E3CF-3A8F-4100-8ACD-91E2373197A2}" srcOrd="1" destOrd="0" presId="urn:microsoft.com/office/officeart/2005/8/layout/hList9"/>
    <dgm:cxn modelId="{B2647B56-8947-4632-AB4A-42CBB9B48494}" type="presOf" srcId="{7FCE83D9-631B-4420-BBFC-CA0AFA59F747}" destId="{7453D9C8-CD6E-4AA4-8A19-7F6F667528F0}" srcOrd="0" destOrd="0" presId="urn:microsoft.com/office/officeart/2005/8/layout/hList9"/>
    <dgm:cxn modelId="{AACC54D1-0243-46E9-9624-A663799E8A06}" type="presOf" srcId="{9D72CDD3-5859-43DB-BD75-0C3C30E3DE62}" destId="{6B08AC4B-4CEC-41E5-AE19-47A4E2720563}" srcOrd="0" destOrd="0" presId="urn:microsoft.com/office/officeart/2005/8/layout/hList9"/>
    <dgm:cxn modelId="{77F620CE-FC2D-42CF-890C-6A28A43BA06E}" type="presOf" srcId="{F2881FB1-6580-4F21-A283-BFAA6F91D5D2}" destId="{FD776C1E-557E-4553-9447-49B69EEC7907}" srcOrd="0" destOrd="0" presId="urn:microsoft.com/office/officeart/2005/8/layout/hList9"/>
    <dgm:cxn modelId="{E1D1E23B-EC87-45CC-9E87-38B27A23764D}" type="presParOf" srcId="{0DC7A063-583D-4B0F-88B2-BD54F95D95AF}" destId="{3B23570A-ECC9-4DF8-BCB4-0465C69CBB88}" srcOrd="0" destOrd="0" presId="urn:microsoft.com/office/officeart/2005/8/layout/hList9"/>
    <dgm:cxn modelId="{82537023-5CD7-4BB7-84CF-DE8196338CF2}" type="presParOf" srcId="{0DC7A063-583D-4B0F-88B2-BD54F95D95AF}" destId="{FC66A233-6BBA-46AF-B2F6-28E379B158E2}" srcOrd="1" destOrd="0" presId="urn:microsoft.com/office/officeart/2005/8/layout/hList9"/>
    <dgm:cxn modelId="{5DFED7C8-2E54-4441-B032-3A4788B2A8D3}" type="presParOf" srcId="{FC66A233-6BBA-46AF-B2F6-28E379B158E2}" destId="{46739A04-1AA3-49C6-8EA7-EB1DE975B900}" srcOrd="0" destOrd="0" presId="urn:microsoft.com/office/officeart/2005/8/layout/hList9"/>
    <dgm:cxn modelId="{59D81910-4316-4EAE-9A67-0B3EDF027306}" type="presParOf" srcId="{FC66A233-6BBA-46AF-B2F6-28E379B158E2}" destId="{535C6EC9-8098-42C5-8527-E62FF045E4EB}" srcOrd="1" destOrd="0" presId="urn:microsoft.com/office/officeart/2005/8/layout/hList9"/>
    <dgm:cxn modelId="{C4FBC461-0B5D-4B7E-9CAF-A88B1223F18A}" type="presParOf" srcId="{535C6EC9-8098-42C5-8527-E62FF045E4EB}" destId="{6B08AC4B-4CEC-41E5-AE19-47A4E2720563}" srcOrd="0" destOrd="0" presId="urn:microsoft.com/office/officeart/2005/8/layout/hList9"/>
    <dgm:cxn modelId="{16A1B336-CE68-4171-8D18-284543992BEA}" type="presParOf" srcId="{535C6EC9-8098-42C5-8527-E62FF045E4EB}" destId="{187D4E8C-5C91-4D00-870C-2C45D4EA263C}" srcOrd="1" destOrd="0" presId="urn:microsoft.com/office/officeart/2005/8/layout/hList9"/>
    <dgm:cxn modelId="{AA08B698-7C63-4FD9-98EF-3CF3DDA912B7}" type="presParOf" srcId="{FC66A233-6BBA-46AF-B2F6-28E379B158E2}" destId="{1D6259FF-A7A4-4CB0-B32B-65BB07F4C2AA}" srcOrd="2" destOrd="0" presId="urn:microsoft.com/office/officeart/2005/8/layout/hList9"/>
    <dgm:cxn modelId="{7B8C4A9F-C96F-4B6E-A7AB-1C4A23EF7D7A}" type="presParOf" srcId="{1D6259FF-A7A4-4CB0-B32B-65BB07F4C2AA}" destId="{8566D4CC-61D4-47D0-8897-C1DBAD3C314D}" srcOrd="0" destOrd="0" presId="urn:microsoft.com/office/officeart/2005/8/layout/hList9"/>
    <dgm:cxn modelId="{EA5A69FF-1A97-471A-9EF8-A835DCA16AF5}" type="presParOf" srcId="{1D6259FF-A7A4-4CB0-B32B-65BB07F4C2AA}" destId="{A1BF1E32-F25D-4034-938C-176022764D26}" srcOrd="1" destOrd="0" presId="urn:microsoft.com/office/officeart/2005/8/layout/hList9"/>
    <dgm:cxn modelId="{DEF99A7A-98F1-424D-AC92-7C6B69A0E544}" type="presParOf" srcId="{0DC7A063-583D-4B0F-88B2-BD54F95D95AF}" destId="{3845DB9A-BEF3-4D5D-B9C7-5FC0456401AC}" srcOrd="2" destOrd="0" presId="urn:microsoft.com/office/officeart/2005/8/layout/hList9"/>
    <dgm:cxn modelId="{ACD8FD0D-39C9-49DB-B77E-B03522FDF5FC}" type="presParOf" srcId="{0DC7A063-583D-4B0F-88B2-BD54F95D95AF}" destId="{FC7ED273-8CFD-43C2-9C05-44FADF3E0637}" srcOrd="3" destOrd="0" presId="urn:microsoft.com/office/officeart/2005/8/layout/hList9"/>
    <dgm:cxn modelId="{2C72EC61-81F4-4DCD-A533-255CBC66AE34}" type="presParOf" srcId="{0DC7A063-583D-4B0F-88B2-BD54F95D95AF}" destId="{13C564B0-C27E-4ABA-AFDA-59E145B256BA}" srcOrd="4" destOrd="0" presId="urn:microsoft.com/office/officeart/2005/8/layout/hList9"/>
    <dgm:cxn modelId="{775600F8-FCFE-4862-8108-85F84EA9DEE2}" type="presParOf" srcId="{0DC7A063-583D-4B0F-88B2-BD54F95D95AF}" destId="{6300E233-87DF-4270-9808-160BFEB8A5BE}" srcOrd="5" destOrd="0" presId="urn:microsoft.com/office/officeart/2005/8/layout/hList9"/>
    <dgm:cxn modelId="{AE3B7A69-67E7-41D2-BC1A-3586A3CC259D}" type="presParOf" srcId="{0DC7A063-583D-4B0F-88B2-BD54F95D95AF}" destId="{6E53DEF7-499E-42EE-802D-59B2F8915392}" srcOrd="6" destOrd="0" presId="urn:microsoft.com/office/officeart/2005/8/layout/hList9"/>
    <dgm:cxn modelId="{76A9B804-07B5-4060-AA61-249A1765ECB9}" type="presParOf" srcId="{6E53DEF7-499E-42EE-802D-59B2F8915392}" destId="{E08C30D1-35EA-4D05-9731-5D01E3FCBD09}" srcOrd="0" destOrd="0" presId="urn:microsoft.com/office/officeart/2005/8/layout/hList9"/>
    <dgm:cxn modelId="{6162898E-21FD-497B-BFEE-B78CF45F7D9A}" type="presParOf" srcId="{6E53DEF7-499E-42EE-802D-59B2F8915392}" destId="{2F3BD88A-9166-4A26-B941-B9BAEE1A11D5}" srcOrd="1" destOrd="0" presId="urn:microsoft.com/office/officeart/2005/8/layout/hList9"/>
    <dgm:cxn modelId="{71D4EFDE-15BC-4327-9242-5F72F9DAFAD4}" type="presParOf" srcId="{2F3BD88A-9166-4A26-B941-B9BAEE1A11D5}" destId="{F660F4B9-35DB-4256-A868-A35C6DCCF6B2}" srcOrd="0" destOrd="0" presId="urn:microsoft.com/office/officeart/2005/8/layout/hList9"/>
    <dgm:cxn modelId="{9B414BA4-2018-40DF-8E7D-AD7E78EF0217}" type="presParOf" srcId="{2F3BD88A-9166-4A26-B941-B9BAEE1A11D5}" destId="{10C9E3CF-3A8F-4100-8ACD-91E2373197A2}" srcOrd="1" destOrd="0" presId="urn:microsoft.com/office/officeart/2005/8/layout/hList9"/>
    <dgm:cxn modelId="{D8406746-50BE-425E-A523-9ED524500743}" type="presParOf" srcId="{0DC7A063-583D-4B0F-88B2-BD54F95D95AF}" destId="{69136330-53DB-4978-A56B-160862279381}" srcOrd="7" destOrd="0" presId="urn:microsoft.com/office/officeart/2005/8/layout/hList9"/>
    <dgm:cxn modelId="{A91BC494-75AC-4CCA-8CC1-7E9884C2F3AD}" type="presParOf" srcId="{0DC7A063-583D-4B0F-88B2-BD54F95D95AF}" destId="{FD776C1E-557E-4553-9447-49B69EEC7907}" srcOrd="8" destOrd="0" presId="urn:microsoft.com/office/officeart/2005/8/layout/hList9"/>
    <dgm:cxn modelId="{487F9920-08DF-4AC5-BA64-D35F42602B66}" type="presParOf" srcId="{0DC7A063-583D-4B0F-88B2-BD54F95D95AF}" destId="{FC2522F1-14BB-4B37-B60E-2E8A7E8A6C30}" srcOrd="9" destOrd="0" presId="urn:microsoft.com/office/officeart/2005/8/layout/hList9"/>
    <dgm:cxn modelId="{DC194D92-7E98-42DD-A8CA-BCD1EDD2C95D}" type="presParOf" srcId="{0DC7A063-583D-4B0F-88B2-BD54F95D95AF}" destId="{2C2F6211-85A7-47FE-9239-DE94DF41A263}" srcOrd="10" destOrd="0" presId="urn:microsoft.com/office/officeart/2005/8/layout/hList9"/>
    <dgm:cxn modelId="{575F4FD6-9E0F-4F5E-88EE-9B265B6FD4F4}" type="presParOf" srcId="{0DC7A063-583D-4B0F-88B2-BD54F95D95AF}" destId="{7B0C2EAE-70CB-4160-863D-210C3C66D5FD}" srcOrd="11" destOrd="0" presId="urn:microsoft.com/office/officeart/2005/8/layout/hList9"/>
    <dgm:cxn modelId="{8AE96C49-A416-4FC7-84EE-2BDAF35C57FF}" type="presParOf" srcId="{7B0C2EAE-70CB-4160-863D-210C3C66D5FD}" destId="{5AF3752E-55A6-443C-AD35-C49DF50A4566}" srcOrd="0" destOrd="0" presId="urn:microsoft.com/office/officeart/2005/8/layout/hList9"/>
    <dgm:cxn modelId="{235B263C-399E-4245-95BD-2AA1F19D4AB4}" type="presParOf" srcId="{7B0C2EAE-70CB-4160-863D-210C3C66D5FD}" destId="{53567A66-F0E9-4EF8-ADA9-764BA36AA6A9}" srcOrd="1" destOrd="0" presId="urn:microsoft.com/office/officeart/2005/8/layout/hList9"/>
    <dgm:cxn modelId="{265DA8D6-D429-4956-8CB8-10EE7EF20F0C}" type="presParOf" srcId="{53567A66-F0E9-4EF8-ADA9-764BA36AA6A9}" destId="{AD2806AC-6A03-4F05-9F4D-F72EA0E56FBF}" srcOrd="0" destOrd="0" presId="urn:microsoft.com/office/officeart/2005/8/layout/hList9"/>
    <dgm:cxn modelId="{35A8C2CA-EB30-45FD-8152-A7470BE42B4C}" type="presParOf" srcId="{53567A66-F0E9-4EF8-ADA9-764BA36AA6A9}" destId="{F8977219-728E-448F-AE8B-46B14F4F17DE}" srcOrd="1" destOrd="0" presId="urn:microsoft.com/office/officeart/2005/8/layout/hList9"/>
    <dgm:cxn modelId="{6ACEADBE-023B-4505-93FF-04069F754490}" type="presParOf" srcId="{7B0C2EAE-70CB-4160-863D-210C3C66D5FD}" destId="{46A8623B-DC64-4ED6-B73D-98FEAB030508}" srcOrd="2" destOrd="0" presId="urn:microsoft.com/office/officeart/2005/8/layout/hList9"/>
    <dgm:cxn modelId="{AD010A9C-D63C-4BD8-BA56-A4D20026F974}" type="presParOf" srcId="{46A8623B-DC64-4ED6-B73D-98FEAB030508}" destId="{5314AADB-0AD3-4BAE-9F15-B0FE4F44C802}" srcOrd="0" destOrd="0" presId="urn:microsoft.com/office/officeart/2005/8/layout/hList9"/>
    <dgm:cxn modelId="{10F973FE-8000-468C-900B-4ED99BE40E65}" type="presParOf" srcId="{46A8623B-DC64-4ED6-B73D-98FEAB030508}" destId="{96624143-7928-48E9-817F-BC4A07250C32}" srcOrd="1" destOrd="0" presId="urn:microsoft.com/office/officeart/2005/8/layout/hList9"/>
    <dgm:cxn modelId="{59B64742-74F1-4553-85E4-30CB56764A87}" type="presParOf" srcId="{7B0C2EAE-70CB-4160-863D-210C3C66D5FD}" destId="{BA1D1952-D648-41E3-A8AD-C9930CA95549}" srcOrd="3" destOrd="0" presId="urn:microsoft.com/office/officeart/2005/8/layout/hList9"/>
    <dgm:cxn modelId="{F3106710-BEE0-4F57-8AF2-54497CF3660B}" type="presParOf" srcId="{BA1D1952-D648-41E3-A8AD-C9930CA95549}" destId="{F4CB2BF4-E382-48E4-A881-0204696DCCAA}" srcOrd="0" destOrd="0" presId="urn:microsoft.com/office/officeart/2005/8/layout/hList9"/>
    <dgm:cxn modelId="{4EABCA38-85DD-408D-818B-377A3E4063F9}" type="presParOf" srcId="{BA1D1952-D648-41E3-A8AD-C9930CA95549}" destId="{88042934-D868-4541-84C7-0B97B8C29AC6}" srcOrd="1" destOrd="0" presId="urn:microsoft.com/office/officeart/2005/8/layout/hList9"/>
    <dgm:cxn modelId="{EF3F399A-E096-436A-AD74-CF747D62B02A}" type="presParOf" srcId="{0DC7A063-583D-4B0F-88B2-BD54F95D95AF}" destId="{FBCC4E74-37C0-494F-ABC0-7D18132E1437}" srcOrd="12" destOrd="0" presId="urn:microsoft.com/office/officeart/2005/8/layout/hList9"/>
    <dgm:cxn modelId="{5EA17F20-F6C6-4B5A-AFEB-38BD8F975065}" type="presParOf" srcId="{0DC7A063-583D-4B0F-88B2-BD54F95D95AF}" destId="{89E6DA6E-7A23-44BD-8A99-378091FF741D}" srcOrd="13" destOrd="0" presId="urn:microsoft.com/office/officeart/2005/8/layout/hList9"/>
    <dgm:cxn modelId="{463280A8-1DBA-4FE7-B5B2-8151A298EB35}" type="presParOf" srcId="{0DC7A063-583D-4B0F-88B2-BD54F95D95AF}" destId="{E966790E-26B5-4EB8-981F-1094BF4B7611}" srcOrd="14" destOrd="0" presId="urn:microsoft.com/office/officeart/2005/8/layout/hList9"/>
    <dgm:cxn modelId="{A4221FEF-656B-43DD-8382-199EAB5F1E7B}" type="presParOf" srcId="{0DC7A063-583D-4B0F-88B2-BD54F95D95AF}" destId="{229B7655-E1F4-4CF5-84B8-30F0491D32B5}" srcOrd="15" destOrd="0" presId="urn:microsoft.com/office/officeart/2005/8/layout/hList9"/>
    <dgm:cxn modelId="{48FA6F14-4694-4C77-8D75-48D3A22A3540}" type="presParOf" srcId="{0DC7A063-583D-4B0F-88B2-BD54F95D95AF}" destId="{F85FFCDF-8E5F-492B-B22D-55A08EACE783}" srcOrd="16" destOrd="0" presId="urn:microsoft.com/office/officeart/2005/8/layout/hList9"/>
    <dgm:cxn modelId="{3995A447-6B53-4DFA-8494-06C3A1F8D7F7}" type="presParOf" srcId="{F85FFCDF-8E5F-492B-B22D-55A08EACE783}" destId="{600B3FB2-1315-4A84-8613-B445666BC7D2}" srcOrd="0" destOrd="0" presId="urn:microsoft.com/office/officeart/2005/8/layout/hList9"/>
    <dgm:cxn modelId="{C652D75D-BE73-43BB-9138-B232AAF272A1}" type="presParOf" srcId="{F85FFCDF-8E5F-492B-B22D-55A08EACE783}" destId="{E47C73E9-FBEE-4370-9B3F-E04EB7C4023A}" srcOrd="1" destOrd="0" presId="urn:microsoft.com/office/officeart/2005/8/layout/hList9"/>
    <dgm:cxn modelId="{5F19BD3C-10AC-4F51-A8FD-00351A52371B}" type="presParOf" srcId="{E47C73E9-FBEE-4370-9B3F-E04EB7C4023A}" destId="{402C2C77-A32C-4D99-9940-12535E1181F2}" srcOrd="0" destOrd="0" presId="urn:microsoft.com/office/officeart/2005/8/layout/hList9"/>
    <dgm:cxn modelId="{1D14EEBA-2351-4066-8BB7-C42885F1D780}" type="presParOf" srcId="{E47C73E9-FBEE-4370-9B3F-E04EB7C4023A}" destId="{5B88A17E-EFF5-4A04-9CC9-D2131DA9ECCC}" srcOrd="1" destOrd="0" presId="urn:microsoft.com/office/officeart/2005/8/layout/hList9"/>
    <dgm:cxn modelId="{D230C2D8-6446-403F-971D-BA59F9482A7E}" type="presParOf" srcId="{F85FFCDF-8E5F-492B-B22D-55A08EACE783}" destId="{F3C2D87B-A5E7-46E2-B3D3-58E6D9562663}" srcOrd="2" destOrd="0" presId="urn:microsoft.com/office/officeart/2005/8/layout/hList9"/>
    <dgm:cxn modelId="{71EFAC4F-7BC1-470A-9459-DE14D03A3B20}" type="presParOf" srcId="{F3C2D87B-A5E7-46E2-B3D3-58E6D9562663}" destId="{3086D0BF-AAD1-4310-88ED-4D81A687BD50}" srcOrd="0" destOrd="0" presId="urn:microsoft.com/office/officeart/2005/8/layout/hList9"/>
    <dgm:cxn modelId="{6035C1AD-47FA-47BC-9D78-974272EBB1D2}" type="presParOf" srcId="{F3C2D87B-A5E7-46E2-B3D3-58E6D9562663}" destId="{2B18CCD9-D6B1-4225-8D26-4BA691BB1837}" srcOrd="1" destOrd="0" presId="urn:microsoft.com/office/officeart/2005/8/layout/hList9"/>
    <dgm:cxn modelId="{ADA815FB-429E-4ABD-97FC-4AEA97B4630C}" type="presParOf" srcId="{0DC7A063-583D-4B0F-88B2-BD54F95D95AF}" destId="{9051EF7D-7D6C-4B43-A6C4-239F9933C94D}" srcOrd="17" destOrd="0" presId="urn:microsoft.com/office/officeart/2005/8/layout/hList9"/>
    <dgm:cxn modelId="{7961C21C-3FE8-4B71-95E5-AB5835F91CC1}" type="presParOf" srcId="{0DC7A063-583D-4B0F-88B2-BD54F95D95AF}" destId="{7453D9C8-CD6E-4AA4-8A19-7F6F667528F0}" srcOrd="1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08AC4B-4CEC-41E5-AE19-47A4E2720563}">
      <dsp:nvSpPr>
        <dsp:cNvPr id="0" name=""/>
        <dsp:cNvSpPr/>
      </dsp:nvSpPr>
      <dsp:spPr>
        <a:xfrm>
          <a:off x="728957" y="1120309"/>
          <a:ext cx="1526209" cy="101798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71120" bIns="71120" numCol="1" spcCol="1270" rtlCol="0" anchor="ctr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00" kern="1200" dirty="0" smtClean="0"/>
            <a:t>Первичного приема и беседы с клиентом.</a:t>
          </a:r>
        </a:p>
        <a:p>
          <a:pPr lvl="0" algn="l" rtl="0">
            <a:spcBef>
              <a:spcPct val="0"/>
            </a:spcBef>
          </a:pPr>
          <a:endParaRPr lang="en-US" sz="1000" kern="1200" dirty="0"/>
        </a:p>
      </dsp:txBody>
      <dsp:txXfrm>
        <a:off x="973150" y="1120309"/>
        <a:ext cx="1282015" cy="1017981"/>
      </dsp:txXfrm>
    </dsp:sp>
    <dsp:sp modelId="{8566D4CC-61D4-47D0-8897-C1DBAD3C314D}">
      <dsp:nvSpPr>
        <dsp:cNvPr id="0" name=""/>
        <dsp:cNvSpPr/>
      </dsp:nvSpPr>
      <dsp:spPr>
        <a:xfrm>
          <a:off x="739183" y="2498941"/>
          <a:ext cx="1526209" cy="101798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Консультационной работы</a:t>
          </a:r>
        </a:p>
      </dsp:txBody>
      <dsp:txXfrm>
        <a:off x="983376" y="2498941"/>
        <a:ext cx="1282015" cy="1017981"/>
      </dsp:txXfrm>
    </dsp:sp>
    <dsp:sp modelId="{FC7ED273-8CFD-43C2-9C05-44FADF3E0637}">
      <dsp:nvSpPr>
        <dsp:cNvPr id="0" name=""/>
        <dsp:cNvSpPr/>
      </dsp:nvSpPr>
      <dsp:spPr>
        <a:xfrm>
          <a:off x="5483" y="555533"/>
          <a:ext cx="1017472" cy="101747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rtlCol="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" sz="4900" kern="1200" dirty="0" smtClean="0"/>
            <a:t> </a:t>
          </a:r>
          <a:r>
            <a:rPr lang="ru" sz="4900" kern="1200" dirty="0"/>
            <a:t>1</a:t>
          </a:r>
          <a:endParaRPr lang="en-US" sz="4900" kern="1200" dirty="0"/>
        </a:p>
      </dsp:txBody>
      <dsp:txXfrm>
        <a:off x="154488" y="704538"/>
        <a:ext cx="719462" cy="719462"/>
      </dsp:txXfrm>
    </dsp:sp>
    <dsp:sp modelId="{F660F4B9-35DB-4256-A868-A35C6DCCF6B2}">
      <dsp:nvSpPr>
        <dsp:cNvPr id="0" name=""/>
        <dsp:cNvSpPr/>
      </dsp:nvSpPr>
      <dsp:spPr>
        <a:xfrm>
          <a:off x="3354734" y="1167655"/>
          <a:ext cx="1526209" cy="101798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71120" bIns="71120" numCol="1" spcCol="1270" rtlCol="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Диагностической работы</a:t>
          </a:r>
          <a:endParaRPr lang="en-US" sz="1000" kern="1200" dirty="0"/>
        </a:p>
      </dsp:txBody>
      <dsp:txXfrm>
        <a:off x="3598927" y="1167655"/>
        <a:ext cx="1282015" cy="1017981"/>
      </dsp:txXfrm>
    </dsp:sp>
    <dsp:sp modelId="{FD776C1E-557E-4553-9447-49B69EEC7907}">
      <dsp:nvSpPr>
        <dsp:cNvPr id="0" name=""/>
        <dsp:cNvSpPr/>
      </dsp:nvSpPr>
      <dsp:spPr>
        <a:xfrm>
          <a:off x="2549165" y="555533"/>
          <a:ext cx="1017472" cy="101747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rtlCol="0" anchor="ctr" anchorCtr="0">
          <a:noAutofit/>
        </a:bodyPr>
        <a:lstStyle/>
        <a:p>
          <a:pPr lvl="0" algn="ctr" defTabSz="2178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" sz="4900" kern="1200" dirty="0" smtClean="0"/>
            <a:t> </a:t>
          </a:r>
          <a:r>
            <a:rPr lang="ru" sz="4900" kern="1200" dirty="0"/>
            <a:t>2</a:t>
          </a:r>
          <a:endParaRPr lang="en-US" sz="4900" kern="1200" dirty="0"/>
        </a:p>
      </dsp:txBody>
      <dsp:txXfrm>
        <a:off x="2698170" y="704538"/>
        <a:ext cx="719462" cy="719462"/>
      </dsp:txXfrm>
    </dsp:sp>
    <dsp:sp modelId="{AD2806AC-6A03-4F05-9F4D-F72EA0E56FBF}">
      <dsp:nvSpPr>
        <dsp:cNvPr id="0" name=""/>
        <dsp:cNvSpPr/>
      </dsp:nvSpPr>
      <dsp:spPr>
        <a:xfrm>
          <a:off x="3318832" y="2541146"/>
          <a:ext cx="1526209" cy="101798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71120" bIns="71120" numCol="1" spcCol="1270" rtlCol="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Коррекционно-развивающей работы</a:t>
          </a:r>
          <a:endParaRPr lang="en-US" sz="1000" kern="1200" dirty="0"/>
        </a:p>
      </dsp:txBody>
      <dsp:txXfrm>
        <a:off x="3563026" y="2541146"/>
        <a:ext cx="1282015" cy="1017981"/>
      </dsp:txXfrm>
    </dsp:sp>
    <dsp:sp modelId="{5314AADB-0AD3-4BAE-9F15-B0FE4F44C802}">
      <dsp:nvSpPr>
        <dsp:cNvPr id="0" name=""/>
        <dsp:cNvSpPr/>
      </dsp:nvSpPr>
      <dsp:spPr>
        <a:xfrm>
          <a:off x="5911907" y="1203407"/>
          <a:ext cx="1526209" cy="101798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71120" bIns="71120" numCol="1" spcCol="1270" rtlCol="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Игровой терапии</a:t>
          </a:r>
          <a:endParaRPr lang="en-US" sz="1000" kern="1200" dirty="0"/>
        </a:p>
      </dsp:txBody>
      <dsp:txXfrm>
        <a:off x="6156101" y="1203407"/>
        <a:ext cx="1282015" cy="1017981"/>
      </dsp:txXfrm>
    </dsp:sp>
    <dsp:sp modelId="{F4CB2BF4-E382-48E4-A881-0204696DCCAA}">
      <dsp:nvSpPr>
        <dsp:cNvPr id="0" name=""/>
        <dsp:cNvSpPr/>
      </dsp:nvSpPr>
      <dsp:spPr>
        <a:xfrm>
          <a:off x="5982250" y="2548537"/>
          <a:ext cx="1526209" cy="101798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Релаксации и снятия эмоционального напряжения</a:t>
          </a:r>
        </a:p>
      </dsp:txBody>
      <dsp:txXfrm>
        <a:off x="6226444" y="2548537"/>
        <a:ext cx="1282015" cy="1017981"/>
      </dsp:txXfrm>
    </dsp:sp>
    <dsp:sp modelId="{89E6DA6E-7A23-44BD-8A99-378091FF741D}">
      <dsp:nvSpPr>
        <dsp:cNvPr id="0" name=""/>
        <dsp:cNvSpPr/>
      </dsp:nvSpPr>
      <dsp:spPr>
        <a:xfrm>
          <a:off x="5092847" y="555533"/>
          <a:ext cx="1017472" cy="101747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rtlCol="0" anchor="ctr" anchorCtr="0">
          <a:noAutofit/>
        </a:bodyPr>
        <a:lstStyle/>
        <a:p>
          <a:pPr lvl="0" algn="ctr" defTabSz="2178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" sz="4900" kern="1200" dirty="0" smtClean="0"/>
            <a:t>3</a:t>
          </a:r>
          <a:endParaRPr lang="en-US" sz="4900" kern="1200" dirty="0"/>
        </a:p>
      </dsp:txBody>
      <dsp:txXfrm>
        <a:off x="5241852" y="704538"/>
        <a:ext cx="719462" cy="719462"/>
      </dsp:txXfrm>
    </dsp:sp>
    <dsp:sp modelId="{402C2C77-A32C-4D99-9940-12535E1181F2}">
      <dsp:nvSpPr>
        <dsp:cNvPr id="0" name=""/>
        <dsp:cNvSpPr/>
      </dsp:nvSpPr>
      <dsp:spPr>
        <a:xfrm>
          <a:off x="8455986" y="2597410"/>
          <a:ext cx="1526209" cy="101798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71120" bIns="71120" numCol="1" spcCol="1270" rtlCol="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" sz="1000" kern="1200" dirty="0" smtClean="0"/>
            <a:t>Ожидание приема</a:t>
          </a:r>
          <a:endParaRPr lang="en-US" sz="1000" kern="1200" dirty="0"/>
        </a:p>
      </dsp:txBody>
      <dsp:txXfrm>
        <a:off x="8700180" y="2597410"/>
        <a:ext cx="1282015" cy="1017981"/>
      </dsp:txXfrm>
    </dsp:sp>
    <dsp:sp modelId="{3086D0BF-AAD1-4310-88ED-4D81A687BD50}">
      <dsp:nvSpPr>
        <dsp:cNvPr id="0" name=""/>
        <dsp:cNvSpPr/>
      </dsp:nvSpPr>
      <dsp:spPr>
        <a:xfrm>
          <a:off x="8454475" y="1147988"/>
          <a:ext cx="1526209" cy="101798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71120" bIns="71120" numCol="1" spcCol="1270" rtlCol="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Рабочая (личная) зона педагога-психолога</a:t>
          </a:r>
          <a:endParaRPr lang="en-US" sz="1000" kern="1200" dirty="0"/>
        </a:p>
      </dsp:txBody>
      <dsp:txXfrm>
        <a:off x="8698669" y="1147988"/>
        <a:ext cx="1282015" cy="1017981"/>
      </dsp:txXfrm>
    </dsp:sp>
    <dsp:sp modelId="{7453D9C8-CD6E-4AA4-8A19-7F6F667528F0}">
      <dsp:nvSpPr>
        <dsp:cNvPr id="0" name=""/>
        <dsp:cNvSpPr/>
      </dsp:nvSpPr>
      <dsp:spPr>
        <a:xfrm>
          <a:off x="7636529" y="555533"/>
          <a:ext cx="1017472" cy="101747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rtlCol="0" anchor="ctr" anchorCtr="0">
          <a:noAutofit/>
        </a:bodyPr>
        <a:lstStyle/>
        <a:p>
          <a:pPr lvl="0" algn="ctr" defTabSz="2178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" sz="4900" kern="1200" dirty="0" smtClean="0"/>
            <a:t> </a:t>
          </a:r>
          <a:r>
            <a:rPr lang="ru" sz="4900" kern="1200" dirty="0"/>
            <a:t>4</a:t>
          </a:r>
          <a:endParaRPr lang="en-US" sz="4900" kern="1200" dirty="0"/>
        </a:p>
      </dsp:txBody>
      <dsp:txXfrm>
        <a:off x="7785534" y="704538"/>
        <a:ext cx="719462" cy="7194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F097377B-7A80-4695-9311-7480A96BA5C2}" type="datetime1">
              <a:rPr lang="ru-RU" smtClean="0"/>
              <a:pPr algn="r" rtl="0"/>
              <a:t>14.09.2022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06834459-7356-44BF-850D-8B30C4FB3B6B}" type="slidenum">
              <a:rPr lang="ru-RU" smtClean="0"/>
              <a:pPr algn="r"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FAA1E4E1-DF6A-45D0-AB14-6A9A0B144578}" type="datetime1">
              <a:rPr lang="ru-RU" smtClean="0"/>
              <a:pPr/>
              <a:t>14.09.2022</a:t>
            </a:fld>
            <a:endParaRPr lang="ru-RU" dirty="0"/>
          </a:p>
        </p:txBody>
      </p:sp>
      <p:sp>
        <p:nvSpPr>
          <p:cNvPr id="4" name="Образ слайда 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0A3C37BE-C303-496D-B5CD-85F2937540F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C522B8D-815E-429C-9EC2-505CEC215084}" type="datetime1">
              <a:rPr lang="ru-RU" smtClean="0"/>
              <a:pPr/>
              <a:t>14.09.2022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11" name="Рисунок 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 rtlCol="0">
            <a:normAutofit/>
          </a:bodyPr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80E4BC3-C763-48AA-8280-ACE59646066A}" type="datetime1">
              <a:rPr lang="ru-RU" smtClean="0"/>
              <a:pPr/>
              <a:t>14.09.2022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96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6D72474-459C-42C4-A0ED-A9AD89867D22}" type="datetime1">
              <a:rPr lang="ru-RU" smtClean="0"/>
              <a:pPr/>
              <a:t>14.09.2022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20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dirty="0"/>
              <a:t>09.10.2016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 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5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08D2BC5-0E5D-4645-A815-DFCA1A04B5A6}" type="datetime1">
              <a:rPr lang="ru-RU" smtClean="0"/>
              <a:pPr/>
              <a:t>14.09.2022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68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 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Прямоугольник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  <p:pic>
        <p:nvPicPr>
          <p:cNvPr id="10" name="Рисунок 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1" name="Рисунок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9" name="Пояснительный текст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ru-RU" sz="1100" b="1" i="1" dirty="0">
                <a:latin typeface="Arial" pitchFamily="34" charset="0"/>
                <a:cs typeface="Arial" pitchFamily="34" charset="0"/>
              </a:rPr>
              <a:t>ПРИМЕЧАНИЕ</a:t>
            </a:r>
            <a:endParaRPr lang="ru-RU" sz="1200" b="1" i="1" dirty="0">
              <a:latin typeface="Arial" pitchFamily="34" charset="0"/>
              <a:cs typeface="Arial" pitchFamily="34" charset="0"/>
            </a:endParaRPr>
          </a:p>
          <a:p>
            <a:pPr rtl="0"/>
            <a:r>
              <a:rPr lang="ru-RU" sz="1200" i="1" dirty="0">
                <a:latin typeface="Arial" pitchFamily="34" charset="0"/>
                <a:cs typeface="Arial" pitchFamily="34" charset="0"/>
              </a:rPr>
              <a:t>Чтобы изменить изображение на этом слайде, выберите рисунок и удалите его. Затем нажмите значок "Рисунки" в заполнителе, чтобы вставить изображение.</a:t>
            </a:r>
          </a:p>
        </p:txBody>
      </p:sp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 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Группа 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Прямая соединительная линия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Прямоугольник 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grpSp>
          <p:nvGrpSpPr>
            <p:cNvPr id="11" name="Группа 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Прямая соединительная линия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F3049B1-F681-4AF5-B948-A3B940E9215A}" type="datetime1">
              <a:rPr lang="ru-RU" smtClean="0"/>
              <a:pPr/>
              <a:t>14.09.2022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 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9071334-89C1-48F8-8089-E3D6AA3BB79C}" type="datetime1">
              <a:rPr lang="ru-RU" smtClean="0"/>
              <a:pPr/>
              <a:t>14.09.2022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77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FDCDF3F-3D72-4F56-93A1-9DDD55AB6452}" type="datetime1">
              <a:rPr lang="ru-RU" smtClean="0"/>
              <a:pPr/>
              <a:t>14.09.2022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10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5C11A32-C44A-4E32-8FFB-D057369B4F61}" type="datetime1">
              <a:rPr lang="ru-RU" smtClean="0"/>
              <a:pPr/>
              <a:t>14.09.2022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81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E5ECC2E-6DAB-4717-9C53-38589639C202}" type="datetime1">
              <a:rPr lang="ru-RU" smtClean="0"/>
              <a:pPr/>
              <a:t>14.09.2022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4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6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C0002A-E6EF-4378-B5A3-22E20EA855B1}" type="datetime1">
              <a:rPr lang="ru-RU" smtClean="0"/>
              <a:pPr/>
              <a:t>14.09.2022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97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заголовка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ru-RU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  <a:p>
            <a:pPr lvl="5" rtl="0"/>
            <a:r>
              <a:rPr lang="ru-RU" dirty="0"/>
              <a:t>Шестой уровень</a:t>
            </a:r>
          </a:p>
          <a:p>
            <a:pPr lvl="6" rtl="0"/>
            <a:r>
              <a:rPr lang="ru-RU" dirty="0"/>
              <a:t>Седьмой уровень</a:t>
            </a:r>
          </a:p>
          <a:p>
            <a:pPr lvl="7" rtl="0"/>
            <a:r>
              <a:rPr lang="ru-RU" dirty="0"/>
              <a:t>Восьмой уровень</a:t>
            </a:r>
          </a:p>
          <a:p>
            <a:pPr lvl="8" rtl="0"/>
            <a:r>
              <a:rPr lang="ru-RU" dirty="0"/>
              <a:t>Девятый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A42E0B6C-3F58-4527-A133-F91FB65EBC2F}" type="datetime1">
              <a:rPr lang="ru-RU" smtClean="0"/>
              <a:pPr/>
              <a:t>14.09.2022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77421" y="2292094"/>
            <a:ext cx="6974005" cy="2219691"/>
          </a:xfrm>
        </p:spPr>
        <p:txBody>
          <a:bodyPr rtlCol="0" anchor="ctr">
            <a:normAutofit fontScale="90000"/>
          </a:bodyPr>
          <a:lstStyle/>
          <a:p>
            <a:pPr algn="ctr"/>
            <a:r>
              <a:rPr lang="ru-RU" sz="2700" dirty="0" smtClean="0"/>
              <a:t>Создание </a:t>
            </a:r>
            <a:br>
              <a:rPr lang="ru-RU" sz="2700" dirty="0" smtClean="0"/>
            </a:br>
            <a:r>
              <a:rPr lang="ru-RU" sz="2700" dirty="0" smtClean="0"/>
              <a:t>полифункциональной </a:t>
            </a:r>
            <a:r>
              <a:rPr lang="ru-RU" sz="2700" dirty="0"/>
              <a:t>развивающей</a:t>
            </a:r>
            <a:br>
              <a:rPr lang="ru-RU" sz="2700" dirty="0"/>
            </a:br>
            <a:r>
              <a:rPr lang="ru-RU" sz="2700" dirty="0"/>
              <a:t>предметно-пространственной среды</a:t>
            </a:r>
            <a:br>
              <a:rPr lang="ru-RU" sz="2700" dirty="0"/>
            </a:br>
            <a:r>
              <a:rPr lang="ru-RU" sz="2700" dirty="0"/>
              <a:t>для детей с </a:t>
            </a:r>
            <a:r>
              <a:rPr lang="ru-RU" sz="2700" dirty="0" smtClean="0"/>
              <a:t>ООП.</a:t>
            </a:r>
            <a:endParaRPr lang="ru-RU" sz="2700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8884692" y="5902435"/>
            <a:ext cx="3307307" cy="955565"/>
          </a:xfrm>
        </p:spPr>
        <p:txBody>
          <a:bodyPr rtlCol="0"/>
          <a:lstStyle/>
          <a:p>
            <a:pPr rtl="0"/>
            <a:r>
              <a:rPr lang="ru-RU" dirty="0" smtClean="0">
                <a:solidFill>
                  <a:schemeClr val="bg1"/>
                </a:solidFill>
              </a:rPr>
              <a:t>Педагог-психолог</a:t>
            </a:r>
          </a:p>
          <a:p>
            <a:pPr rtl="0"/>
            <a:r>
              <a:rPr lang="ru-RU" dirty="0" smtClean="0">
                <a:solidFill>
                  <a:schemeClr val="bg1"/>
                </a:solidFill>
              </a:rPr>
              <a:t> Ермолаева </a:t>
            </a:r>
            <a:r>
              <a:rPr lang="ru-RU" dirty="0">
                <a:solidFill>
                  <a:schemeClr val="bg1"/>
                </a:solidFill>
              </a:rPr>
              <a:t>И.В. </a:t>
            </a:r>
            <a:endParaRPr lang="ru-RU" dirty="0" smtClean="0">
              <a:solidFill>
                <a:schemeClr val="bg1"/>
              </a:solidFill>
            </a:endParaRPr>
          </a:p>
          <a:p>
            <a:pPr rtl="0"/>
            <a:r>
              <a:rPr lang="ru-RU" dirty="0" smtClean="0">
                <a:solidFill>
                  <a:schemeClr val="bg1"/>
                </a:solidFill>
              </a:rPr>
              <a:t>МДОАУ </a:t>
            </a:r>
            <a:r>
              <a:rPr lang="ru-RU" dirty="0">
                <a:solidFill>
                  <a:schemeClr val="bg1"/>
                </a:solidFill>
              </a:rPr>
              <a:t>«Детский сад №38»</a:t>
            </a:r>
          </a:p>
          <a:p>
            <a:pPr rtl="0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Открытая книга на столе, размытые полки с книгами на заднем плане" title="Образец рисунка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" r="88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895" y="0"/>
            <a:ext cx="10691687" cy="1600200"/>
          </a:xfrm>
        </p:spPr>
        <p:txBody>
          <a:bodyPr>
            <a:no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1. Зона консультативной </a:t>
            </a:r>
            <a:r>
              <a:rPr lang="ru-RU" sz="2400" dirty="0"/>
              <a:t>работы. </a:t>
            </a:r>
            <a:r>
              <a:rPr lang="ru-RU" sz="2400" dirty="0" smtClean="0"/>
              <a:t>        3</a:t>
            </a:r>
            <a:r>
              <a:rPr lang="ru-RU" sz="2400" dirty="0"/>
              <a:t>. </a:t>
            </a:r>
            <a:r>
              <a:rPr lang="ru-RU" sz="2400" dirty="0" smtClean="0"/>
              <a:t>Зона игр </a:t>
            </a:r>
            <a:r>
              <a:rPr lang="ru-RU" sz="2400" dirty="0"/>
              <a:t>за столом</a:t>
            </a:r>
            <a:r>
              <a:rPr lang="ru-RU" sz="2400" dirty="0" smtClean="0"/>
              <a:t>.</a:t>
            </a:r>
            <a:br>
              <a:rPr lang="ru-RU" sz="2400" dirty="0" smtClean="0"/>
            </a:br>
            <a:r>
              <a:rPr lang="ru-RU" sz="2400" dirty="0" smtClean="0"/>
              <a:t>2. Зона игр и релаксации.                      4</a:t>
            </a:r>
            <a:r>
              <a:rPr lang="ru-RU" sz="2400" dirty="0"/>
              <a:t>. Рабочая зона </a:t>
            </a:r>
            <a:r>
              <a:rPr lang="ru-RU" sz="2400" dirty="0" smtClean="0"/>
              <a:t>педагога-психолога.</a:t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2723" y="1268031"/>
            <a:ext cx="3801600" cy="27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084" y="4158000"/>
            <a:ext cx="3818363" cy="270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723" y="4158000"/>
            <a:ext cx="3792938" cy="270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2168" y="1212751"/>
            <a:ext cx="3810279" cy="270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75581" y="41580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732034" y="142083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6442787" y="1476117"/>
            <a:ext cx="211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567256" y="447382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81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Возможность </a:t>
            </a:r>
            <a:r>
              <a:rPr lang="ru-RU" dirty="0"/>
              <a:t>разнообразного использования различных составляющих предметной среды, например, детской мебели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299" y="1357312"/>
            <a:ext cx="7447960" cy="5500688"/>
          </a:xfrm>
        </p:spPr>
      </p:pic>
    </p:spTree>
    <p:extLst>
      <p:ext uri="{BB962C8B-B14F-4D97-AF65-F5344CB8AC3E}">
        <p14:creationId xmlns:p14="http://schemas.microsoft.com/office/powerpoint/2010/main" val="314478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Зона релаксации и снятия эмоционального напряжения</a:t>
            </a:r>
            <a:endParaRPr lang="ru-RU" dirty="0"/>
          </a:p>
        </p:txBody>
      </p:sp>
      <p:pic>
        <p:nvPicPr>
          <p:cNvPr id="5" name="Рисунок 4" descr="Книги на полках крупным планом и размытые книги на переднем и заднем планах" title="Образец рисунка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" r="3155"/>
          <a:stretch>
            <a:fillRect/>
          </a:stretch>
        </p:blipFill>
        <p:spPr/>
      </p:pic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r>
              <a:rPr lang="ru-RU" dirty="0" smtClean="0"/>
              <a:t>Большое </a:t>
            </a:r>
            <a:r>
              <a:rPr lang="ru-RU" dirty="0"/>
              <a:t>значение для восстановления душевного равновесия ребенка имеет возможность побыть </a:t>
            </a:r>
            <a:r>
              <a:rPr lang="ru-RU" dirty="0" smtClean="0"/>
              <a:t>наедине   </a:t>
            </a:r>
            <a:r>
              <a:rPr lang="ru-RU" dirty="0"/>
              <a:t>с самим собой, на время отключиться от окружающей действительности. </a:t>
            </a:r>
            <a:endParaRPr lang="ru-RU" dirty="0" smtClean="0"/>
          </a:p>
          <a:p>
            <a:r>
              <a:rPr lang="ru-RU" dirty="0" smtClean="0"/>
              <a:t>Дети </a:t>
            </a:r>
            <a:r>
              <a:rPr lang="ru-RU" dirty="0"/>
              <a:t>могут сделать это, забравшись в небольшой матерчатый вигвам или </a:t>
            </a:r>
            <a:r>
              <a:rPr lang="ru-RU" dirty="0" smtClean="0"/>
              <a:t>создать свой домик-теремок из обруча.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671" y="1600200"/>
            <a:ext cx="638715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93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Зона игровой терапии</a:t>
            </a:r>
            <a:endParaRPr lang="ru-RU" dirty="0"/>
          </a:p>
        </p:txBody>
      </p:sp>
      <p:pic>
        <p:nvPicPr>
          <p:cNvPr id="5" name="Рисунок 4" descr="Книги на полках крупным планом и размытые книги на переднем и заднем планах" title="Образец рисунка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" r="3155"/>
          <a:stretch>
            <a:fillRect/>
          </a:stretch>
        </p:blipFill>
        <p:spPr/>
      </p:pic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r>
              <a:rPr lang="ru-RU" dirty="0"/>
              <a:t>Зона игровой терапии в кабинете детского психолога приобретает особое значение и поэтому должна быть по-особому оснащена.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нее следует приобрести мягкое покрытие для пола, передвижную мебель, способствующую быстрой смене ситуации в игровом сюжете, игрушки, поделочные материалы, карандаши, альбомы и т. д.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189" y="1602141"/>
            <a:ext cx="6442393" cy="457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80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Детская активность в игровой зоне.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4" b="2604"/>
          <a:stretch>
            <a:fillRect/>
          </a:stretch>
        </p:blipFill>
        <p:spPr>
          <a:xfrm>
            <a:off x="2628923" y="1600200"/>
            <a:ext cx="6430912" cy="457200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554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6418" y="252657"/>
            <a:ext cx="9980682" cy="1096962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dirty="0"/>
              <a:t>Детская активность в игровой зоне.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696" y="1349619"/>
            <a:ext cx="6764215" cy="507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7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Использование игрушек в соответствии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с </a:t>
            </a:r>
            <a:r>
              <a:rPr lang="ru-RU" sz="2800" dirty="0"/>
              <a:t>замыслом ребенка, сюжета в разных функциях.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04900" y="2060812"/>
            <a:ext cx="3396996" cy="4111388"/>
          </a:xfrm>
        </p:spPr>
        <p:txBody>
          <a:bodyPr/>
          <a:lstStyle/>
          <a:p>
            <a:pPr algn="ctr"/>
            <a:r>
              <a:rPr lang="ru-RU" dirty="0" smtClean="0"/>
              <a:t>Игры </a:t>
            </a:r>
          </a:p>
          <a:p>
            <a:pPr algn="ctr"/>
            <a:r>
              <a:rPr lang="ru-RU" dirty="0" smtClean="0"/>
              <a:t>с сенсорным материалом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4" b="2604"/>
          <a:stretch>
            <a:fillRect/>
          </a:stretch>
        </p:blipFill>
        <p:spPr/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" r="-634" b="1"/>
          <a:stretch/>
        </p:blipFill>
        <p:spPr>
          <a:xfrm>
            <a:off x="1104900" y="3952521"/>
            <a:ext cx="3549771" cy="221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Использование игрушек в соответствии </a:t>
            </a:r>
            <a:br>
              <a:rPr lang="ru-RU" sz="2800" dirty="0" smtClean="0"/>
            </a:br>
            <a:r>
              <a:rPr lang="ru-RU" sz="2800" dirty="0" smtClean="0"/>
              <a:t>с замыслом ребенка, сюжета в разных функциях.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/>
          <a:lstStyle/>
          <a:p>
            <a:pPr algn="ctr"/>
            <a:r>
              <a:rPr lang="ru-RU" dirty="0" smtClean="0"/>
              <a:t>Шаблоны </a:t>
            </a:r>
          </a:p>
          <a:p>
            <a:pPr algn="ctr"/>
            <a:r>
              <a:rPr lang="ru-RU" dirty="0" smtClean="0"/>
              <a:t>для игр с песком.</a:t>
            </a:r>
          </a:p>
          <a:p>
            <a:pPr algn="ctr"/>
            <a:r>
              <a:rPr lang="ru-RU" dirty="0" smtClean="0"/>
              <a:t>Детская посуда.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4" b="2604"/>
          <a:stretch>
            <a:fillRect/>
          </a:stretch>
        </p:blipFill>
        <p:spPr>
          <a:xfrm>
            <a:off x="4842930" y="1600200"/>
            <a:ext cx="6430912" cy="4572001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" t="6868" r="-267" b="14002"/>
          <a:stretch/>
        </p:blipFill>
        <p:spPr>
          <a:xfrm>
            <a:off x="1145226" y="3214466"/>
            <a:ext cx="3697704" cy="29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2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Коллективная работа. </a:t>
            </a:r>
            <a:br>
              <a:rPr lang="ru-RU" dirty="0" smtClean="0"/>
            </a:br>
            <a:r>
              <a:rPr lang="ru-RU" dirty="0" smtClean="0"/>
              <a:t>Коллаж «День знаний в нашем городе».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"/>
          <a:stretch/>
        </p:blipFill>
        <p:spPr>
          <a:xfrm rot="16200000">
            <a:off x="3737903" y="-1652532"/>
            <a:ext cx="4716193" cy="1155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25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Техническое оснащение </a:t>
            </a:r>
            <a:br>
              <a:rPr lang="ru-RU" dirty="0" smtClean="0"/>
            </a:br>
            <a:r>
              <a:rPr lang="ru-RU" dirty="0" smtClean="0"/>
              <a:t>кабинета педагога-психолога</a:t>
            </a:r>
            <a:endParaRPr lang="ru-RU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4" b="2604"/>
          <a:stretch>
            <a:fillRect/>
          </a:stretch>
        </p:blipFill>
        <p:spPr>
          <a:xfrm>
            <a:off x="4656138" y="1600200"/>
            <a:ext cx="6430962" cy="4572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04900" y="2011680"/>
            <a:ext cx="3396996" cy="4160520"/>
          </a:xfrm>
        </p:spPr>
        <p:txBody>
          <a:bodyPr/>
          <a:lstStyle/>
          <a:p>
            <a:r>
              <a:rPr lang="ru-RU" dirty="0" smtClean="0"/>
              <a:t>• оргтехника </a:t>
            </a:r>
            <a:r>
              <a:rPr lang="ru-RU" dirty="0"/>
              <a:t>(компьютер, принтер, ксерокс);</a:t>
            </a:r>
          </a:p>
          <a:p>
            <a:r>
              <a:rPr lang="ru-RU" dirty="0" smtClean="0"/>
              <a:t>• система </a:t>
            </a:r>
            <a:r>
              <a:rPr lang="ru-RU" dirty="0"/>
              <a:t>видеозаписи и </a:t>
            </a:r>
            <a:r>
              <a:rPr lang="ru-RU" dirty="0" err="1"/>
              <a:t>видеовоспроизведения</a:t>
            </a:r>
            <a:r>
              <a:rPr lang="ru-RU" dirty="0"/>
              <a:t> с набором видеозаписей и слайдов;</a:t>
            </a:r>
          </a:p>
          <a:p>
            <a:r>
              <a:rPr lang="ru-RU" dirty="0" smtClean="0"/>
              <a:t>• система </a:t>
            </a:r>
            <a:r>
              <a:rPr lang="ru-RU" dirty="0"/>
              <a:t>звукозаписи и звуковоспроизведения с набором звукозаписей.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80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 smtClean="0"/>
              <a:t>Актуальность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4900" y="1992572"/>
            <a:ext cx="4122193" cy="4179627"/>
          </a:xfrm>
        </p:spPr>
        <p:txBody>
          <a:bodyPr/>
          <a:lstStyle/>
          <a:p>
            <a:r>
              <a:rPr lang="ru-RU" dirty="0" smtClean="0"/>
              <a:t>Одним из важнейших факторов развития личности ребенка является среда, в которой        он живет, играет, занимается      и отдыхает.</a:t>
            </a:r>
          </a:p>
          <a:p>
            <a:r>
              <a:rPr lang="ru-RU" dirty="0" smtClean="0"/>
              <a:t>Детская деятельность               не может быть полноценной    на чисто вербальном уровне, вне предметной среды.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512" y="1801905"/>
            <a:ext cx="5827059" cy="437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3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Проект «Волшебный мир сенсорной комнаты»</a:t>
            </a:r>
            <a:endParaRPr lang="ru-RU" dirty="0"/>
          </a:p>
        </p:txBody>
      </p:sp>
      <p:pic>
        <p:nvPicPr>
          <p:cNvPr id="5" name="Рисунок 4" descr="Книги на полках крупным планом и размытые книги на переднем и заднем планах" title="Образец рисунка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" r="3155"/>
          <a:stretch>
            <a:fillRect/>
          </a:stretch>
        </p:blipFill>
        <p:spPr/>
      </p:pic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04900" y="2124222"/>
            <a:ext cx="3396996" cy="4047978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2400" dirty="0" smtClean="0"/>
              <a:t>МДОАУ </a:t>
            </a:r>
          </a:p>
          <a:p>
            <a:pPr algn="ctr" rtl="0"/>
            <a:r>
              <a:rPr lang="ru-RU" sz="2400" dirty="0" smtClean="0"/>
              <a:t>«Детский сад № 38»</a:t>
            </a:r>
          </a:p>
          <a:p>
            <a:pPr algn="ctr" rtl="0"/>
            <a:r>
              <a:rPr lang="ru-RU" sz="2400" dirty="0" smtClean="0"/>
              <a:t> победитель </a:t>
            </a:r>
          </a:p>
          <a:p>
            <a:pPr algn="ctr" rtl="0"/>
            <a:r>
              <a:rPr lang="ru-RU" sz="2400" dirty="0" smtClean="0"/>
              <a:t> первого этапа </a:t>
            </a:r>
            <a:r>
              <a:rPr lang="ru-RU" sz="2400" dirty="0" err="1" smtClean="0"/>
              <a:t>грантового</a:t>
            </a:r>
            <a:r>
              <a:rPr lang="ru-RU" sz="2400" dirty="0" smtClean="0"/>
              <a:t> конкурса благотворительного фонда «</a:t>
            </a:r>
            <a:r>
              <a:rPr lang="ru-RU" sz="2400" dirty="0" err="1" smtClean="0"/>
              <a:t>Синара</a:t>
            </a:r>
            <a:r>
              <a:rPr lang="ru-RU" sz="2400" dirty="0" smtClean="0"/>
              <a:t>»          в номинации       «Жизнь без границ».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286" y="1600199"/>
            <a:ext cx="6493296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8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Спасибо за внимание.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954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974678"/>
          </a:xfrm>
        </p:spPr>
        <p:txBody>
          <a:bodyPr rtlCol="0">
            <a:normAutofit/>
          </a:bodyPr>
          <a:lstStyle/>
          <a:p>
            <a:r>
              <a:rPr lang="ru-RU" dirty="0" smtClean="0"/>
              <a:t>Требования </a:t>
            </a:r>
            <a:r>
              <a:rPr lang="ru-RU" dirty="0"/>
              <a:t>ФГОС ДО </a:t>
            </a:r>
            <a:r>
              <a:rPr lang="ru-RU" dirty="0" smtClean="0"/>
              <a:t>к развивающей предметно-пространственной среде </a:t>
            </a:r>
            <a:r>
              <a:rPr lang="ru-RU" dirty="0"/>
              <a:t>дошкольного </a:t>
            </a:r>
            <a:r>
              <a:rPr lang="ru-RU" dirty="0" smtClean="0"/>
              <a:t>учреждения:</a:t>
            </a:r>
            <a:endParaRPr lang="ru-RU" dirty="0"/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1214650" y="2060812"/>
            <a:ext cx="9872449" cy="4111388"/>
          </a:xfrm>
        </p:spPr>
        <p:txBody>
          <a:bodyPr rtlCol="0"/>
          <a:lstStyle/>
          <a:p>
            <a:pPr rtl="0"/>
            <a:r>
              <a:rPr lang="ru-RU" dirty="0"/>
              <a:t>с</a:t>
            </a:r>
            <a:r>
              <a:rPr lang="ru-RU" dirty="0" smtClean="0"/>
              <a:t>одержательно-насыщенная</a:t>
            </a:r>
            <a:endParaRPr lang="ru-RU" dirty="0"/>
          </a:p>
          <a:p>
            <a:pPr rtl="0"/>
            <a:r>
              <a:rPr lang="ru-RU" b="1" dirty="0">
                <a:solidFill>
                  <a:srgbClr val="002060"/>
                </a:solidFill>
              </a:rPr>
              <a:t>п</a:t>
            </a:r>
            <a:r>
              <a:rPr lang="ru-RU" b="1" dirty="0" smtClean="0">
                <a:solidFill>
                  <a:srgbClr val="002060"/>
                </a:solidFill>
              </a:rPr>
              <a:t>олифункциональная</a:t>
            </a:r>
          </a:p>
          <a:p>
            <a:pPr rtl="0"/>
            <a:r>
              <a:rPr lang="ru-RU" dirty="0"/>
              <a:t>т</a:t>
            </a:r>
            <a:r>
              <a:rPr lang="ru-RU" dirty="0" smtClean="0"/>
              <a:t>рансформируемая</a:t>
            </a:r>
          </a:p>
          <a:p>
            <a:r>
              <a:rPr lang="ru-RU" dirty="0"/>
              <a:t>в</a:t>
            </a:r>
            <a:r>
              <a:rPr lang="ru-RU" dirty="0" smtClean="0"/>
              <a:t>ариативная</a:t>
            </a:r>
          </a:p>
          <a:p>
            <a:pPr rtl="0"/>
            <a:r>
              <a:rPr lang="ru-RU" dirty="0"/>
              <a:t>д</a:t>
            </a:r>
            <a:r>
              <a:rPr lang="ru-RU" dirty="0" smtClean="0"/>
              <a:t>оступная</a:t>
            </a:r>
          </a:p>
          <a:p>
            <a:pPr rtl="0"/>
            <a:r>
              <a:rPr lang="ru-RU" dirty="0" smtClean="0"/>
              <a:t>безопасная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0980" y="2060812"/>
            <a:ext cx="5164602" cy="367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Требования к организации РППС.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комфортное размещение оборудования для организации совместной </a:t>
            </a:r>
            <a:r>
              <a:rPr lang="ru-RU" dirty="0"/>
              <a:t>и </a:t>
            </a:r>
            <a:r>
              <a:rPr lang="ru-RU" dirty="0" smtClean="0"/>
              <a:t>самостоятельной деятельности;</a:t>
            </a:r>
            <a:endParaRPr lang="ru-RU" dirty="0"/>
          </a:p>
          <a:p>
            <a:r>
              <a:rPr lang="ru-RU" dirty="0" smtClean="0"/>
              <a:t>все </a:t>
            </a:r>
            <a:r>
              <a:rPr lang="ru-RU" dirty="0"/>
              <a:t>предметы должны быть соразмерны росту, руке и физиологическим возможностям детей;</a:t>
            </a:r>
          </a:p>
          <a:p>
            <a:r>
              <a:rPr lang="ru-RU" dirty="0" smtClean="0"/>
              <a:t>среда </a:t>
            </a:r>
            <a:r>
              <a:rPr lang="ru-RU" dirty="0"/>
              <a:t>должна быть наполнена развивающим </a:t>
            </a:r>
            <a:r>
              <a:rPr lang="ru-RU" dirty="0" smtClean="0"/>
              <a:t>содержанием;</a:t>
            </a:r>
          </a:p>
          <a:p>
            <a:r>
              <a:rPr lang="ru-RU" dirty="0" smtClean="0"/>
              <a:t>предоставление </a:t>
            </a:r>
            <a:r>
              <a:rPr lang="ru-RU" dirty="0"/>
              <a:t>детям права изменять окружающую среду в соответствии со вкусом и настроением;</a:t>
            </a:r>
          </a:p>
          <a:p>
            <a:r>
              <a:rPr lang="ru-RU" dirty="0" smtClean="0"/>
              <a:t>размещение </a:t>
            </a:r>
            <a:r>
              <a:rPr lang="ru-RU" dirty="0"/>
              <a:t>материалов должно быть функциональным;</a:t>
            </a:r>
          </a:p>
          <a:p>
            <a:r>
              <a:rPr lang="ru-RU" dirty="0" smtClean="0"/>
              <a:t>предметы </a:t>
            </a:r>
            <a:r>
              <a:rPr lang="ru-RU" dirty="0"/>
              <a:t>должны </a:t>
            </a:r>
            <a:r>
              <a:rPr lang="ru-RU" dirty="0" smtClean="0"/>
              <a:t>стимулировать </a:t>
            </a:r>
            <a:r>
              <a:rPr lang="ru-RU" dirty="0"/>
              <a:t>активность ребенка;</a:t>
            </a:r>
          </a:p>
          <a:p>
            <a:r>
              <a:rPr lang="ru-RU" dirty="0" smtClean="0"/>
              <a:t>среда </a:t>
            </a:r>
            <a:r>
              <a:rPr lang="ru-RU" dirty="0"/>
              <a:t>должна быть </a:t>
            </a:r>
            <a:r>
              <a:rPr lang="ru-RU" dirty="0" smtClean="0"/>
              <a:t>полифункциональной;</a:t>
            </a:r>
            <a:endParaRPr lang="ru-RU" dirty="0"/>
          </a:p>
          <a:p>
            <a:r>
              <a:rPr lang="ru-RU" dirty="0" smtClean="0"/>
              <a:t>среда </a:t>
            </a:r>
            <a:r>
              <a:rPr lang="ru-RU" dirty="0"/>
              <a:t>должна иметь подвижные границы.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33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 рекомендуется использовать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48387" y="2171890"/>
            <a:ext cx="4278261" cy="3753465"/>
          </a:xfrm>
        </p:spPr>
        <p:txBody>
          <a:bodyPr/>
          <a:lstStyle/>
          <a:p>
            <a:r>
              <a:rPr lang="ru-RU" dirty="0" smtClean="0"/>
              <a:t>Блестящие поверхности;</a:t>
            </a:r>
          </a:p>
          <a:p>
            <a:r>
              <a:rPr lang="ru-RU" dirty="0" smtClean="0"/>
              <a:t>Лампы накаливания;</a:t>
            </a:r>
          </a:p>
          <a:p>
            <a:r>
              <a:rPr lang="ru-RU" dirty="0" smtClean="0"/>
              <a:t>Яркую и мелькающую подсветку;</a:t>
            </a:r>
          </a:p>
          <a:p>
            <a:r>
              <a:rPr lang="ru-RU" dirty="0" smtClean="0"/>
              <a:t>Все стили интерьерного и  </a:t>
            </a:r>
            <a:r>
              <a:rPr lang="ru-RU" dirty="0" err="1" smtClean="0"/>
              <a:t>фитодизайна</a:t>
            </a:r>
            <a:r>
              <a:rPr lang="ru-RU" dirty="0" smtClean="0"/>
              <a:t> одновременно.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3321" y="1779533"/>
            <a:ext cx="4718703" cy="383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5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z="4000" dirty="0" err="1"/>
              <a:t>Полифункциональность</a:t>
            </a:r>
            <a:r>
              <a:rPr lang="ru-RU" sz="4000" dirty="0"/>
              <a:t> -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60812" y="2033517"/>
            <a:ext cx="70831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от </a:t>
            </a:r>
            <a:r>
              <a:rPr lang="ru-RU" sz="3200" dirty="0"/>
              <a:t>греч. </a:t>
            </a:r>
            <a:r>
              <a:rPr lang="ru-RU" sz="3200" dirty="0" err="1"/>
              <a:t>polu</a:t>
            </a:r>
            <a:r>
              <a:rPr lang="ru-RU" sz="3200" dirty="0"/>
              <a:t> - много и лат. </a:t>
            </a:r>
            <a:r>
              <a:rPr lang="ru-RU" sz="3200" dirty="0" err="1"/>
              <a:t>funсtio</a:t>
            </a:r>
            <a:r>
              <a:rPr lang="ru-RU" sz="3200" dirty="0"/>
              <a:t> - исполнение, осуществление, деятельность.</a:t>
            </a:r>
          </a:p>
        </p:txBody>
      </p:sp>
    </p:spTree>
    <p:extLst>
      <p:ext uri="{BB962C8B-B14F-4D97-AF65-F5344CB8AC3E}">
        <p14:creationId xmlns:p14="http://schemas.microsoft.com/office/powerpoint/2010/main" val="152700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900" y="280916"/>
            <a:ext cx="9980682" cy="1096962"/>
          </a:xfrm>
        </p:spPr>
        <p:txBody>
          <a:bodyPr rtlCol="0">
            <a:normAutofit fontScale="90000"/>
          </a:bodyPr>
          <a:lstStyle/>
          <a:p>
            <a:pPr algn="r"/>
            <a:r>
              <a:rPr lang="ru-RU" dirty="0" smtClean="0"/>
              <a:t>По </a:t>
            </a:r>
            <a:r>
              <a:rPr lang="ru-RU" dirty="0"/>
              <a:t>ФГОС ДО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полифункциональность</a:t>
            </a:r>
            <a:r>
              <a:rPr lang="ru-RU" dirty="0" smtClean="0"/>
              <a:t> </a:t>
            </a:r>
            <a:r>
              <a:rPr lang="ru-RU" dirty="0"/>
              <a:t>материалов </a:t>
            </a:r>
            <a:r>
              <a:rPr lang="ru-RU" dirty="0" smtClean="0"/>
              <a:t>должна </a:t>
            </a:r>
            <a:r>
              <a:rPr lang="ru-RU" dirty="0"/>
              <a:t>включать: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04900" y="2019869"/>
            <a:ext cx="8407590" cy="4152330"/>
          </a:xfrm>
        </p:spPr>
        <p:txBody>
          <a:bodyPr rtlCol="0">
            <a:normAutofit/>
          </a:bodyPr>
          <a:lstStyle/>
          <a:p>
            <a:r>
              <a:rPr lang="ru-RU" dirty="0" smtClean="0"/>
              <a:t> </a:t>
            </a:r>
            <a:r>
              <a:rPr lang="ru-RU" dirty="0"/>
              <a:t>возможность разнообразного использования различных составляющих предметной среды, например, детской мебели, матов, мягких модулей, ширм и т. д. ;</a:t>
            </a:r>
          </a:p>
          <a:p>
            <a:r>
              <a:rPr lang="ru-RU" dirty="0" smtClean="0"/>
              <a:t>наличие </a:t>
            </a:r>
            <a:r>
              <a:rPr lang="ru-RU" dirty="0"/>
              <a:t>в кабинете полифункциональных (не обладающих жестко закрепленным способом употребления) </a:t>
            </a:r>
            <a:r>
              <a:rPr lang="ru-RU" dirty="0" smtClean="0"/>
              <a:t>предметов, </a:t>
            </a:r>
            <a:r>
              <a:rPr lang="ru-RU" dirty="0"/>
              <a:t>пригодных для использования в разных видах детской активности, в том числе в качестве предметов-заместителей в детской </a:t>
            </a:r>
            <a:r>
              <a:rPr lang="ru-RU" dirty="0" smtClean="0"/>
              <a:t>игре.</a:t>
            </a:r>
          </a:p>
          <a:p>
            <a:pPr marL="0" indent="0" rtl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378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71" y="0"/>
            <a:ext cx="5914029" cy="36194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6277970" cy="36194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23480"/>
            <a:ext cx="6277970" cy="32345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71" y="3619452"/>
            <a:ext cx="5914029" cy="323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4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r"/>
            <a:r>
              <a:rPr lang="ru-RU" dirty="0" smtClean="0"/>
              <a:t>Организация рабочего пространства </a:t>
            </a:r>
            <a:br>
              <a:rPr lang="ru-RU" dirty="0" smtClean="0"/>
            </a:br>
            <a:r>
              <a:rPr lang="ru-RU" dirty="0" smtClean="0"/>
              <a:t>кабинета педагога-психолога</a:t>
            </a:r>
            <a:endParaRPr lang="ru-RU" dirty="0"/>
          </a:p>
        </p:txBody>
      </p:sp>
      <p:graphicFrame>
        <p:nvGraphicFramePr>
          <p:cNvPr id="4" name="Объект 3" descr="Список в столбик" title="SmartArt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6733071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450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Научная литература 16 х 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9411662_TF03431380" id="{C5372053-071F-4A30-B713-CAC0FBBF8602}" vid="{47BF81C2-3D26-44B6-92D3-BB3940A76306}"/>
    </a:ext>
  </a:extLst>
</a:theme>
</file>

<file path=ppt/theme/theme2.xml><?xml version="1.0" encoding="utf-8"?>
<a:theme xmlns:a="http://schemas.openxmlformats.org/drawingml/2006/main" name="Тема Offic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855024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2012-08-31T08:50:00+00:00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1616423</Value>
    </PublishStatusLookup>
    <APAuthor xmlns="4873beb7-5857-4685-be1f-d57550cc96cc">
      <UserInfo>
        <DisplayName>REDMOND\kristaa</DisplayName>
        <AccountId>136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TP103431361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CDDBB83-77C1-4099-A0AA-289882E745E2}">
  <ds:schemaRefs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purl.org/dc/dcmitype/"/>
    <ds:schemaRef ds:uri="http://schemas.microsoft.com/office/2006/documentManagement/types"/>
    <ds:schemaRef ds:uri="4873beb7-5857-4685-be1f-d57550cc96cc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8C8B9CA-0273-4370-889A-FC05DA5C2F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Учебная презентация, макет с лентами и полосками (широкоэкранный формат)</Template>
  <TotalTime>0</TotalTime>
  <Words>496</Words>
  <Application>Microsoft Office PowerPoint</Application>
  <PresentationFormat>Широкоэкранный</PresentationFormat>
  <Paragraphs>78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Euphemia</vt:lpstr>
      <vt:lpstr>Plantagenet Cherokee</vt:lpstr>
      <vt:lpstr>Wingdings</vt:lpstr>
      <vt:lpstr>Научная литература 16 х 9</vt:lpstr>
      <vt:lpstr>Создание  полифункциональной развивающей предметно-пространственной среды для детей с ООП.</vt:lpstr>
      <vt:lpstr>Актуальность</vt:lpstr>
      <vt:lpstr>Требования ФГОС ДО к развивающей предметно-пространственной среде дошкольного учреждения:</vt:lpstr>
      <vt:lpstr>Требования к организации РППС. </vt:lpstr>
      <vt:lpstr>Не рекомендуется использовать</vt:lpstr>
      <vt:lpstr>Полифункциональность - </vt:lpstr>
      <vt:lpstr>По ФГОС ДО  полифункциональность материалов должна включать: </vt:lpstr>
      <vt:lpstr>Презентация PowerPoint</vt:lpstr>
      <vt:lpstr>Организация рабочего пространства  кабинета педагога-психолога</vt:lpstr>
      <vt:lpstr>    1. Зона консультативной работы.         3. Зона игр за столом. 2. Зона игр и релаксации.                      4. Рабочая зона педагога-психолога.  </vt:lpstr>
      <vt:lpstr>Возможность разнообразного использования различных составляющих предметной среды, например, детской мебели</vt:lpstr>
      <vt:lpstr>Зона релаксации и снятия эмоционального напряжения</vt:lpstr>
      <vt:lpstr>Зона игровой терапии</vt:lpstr>
      <vt:lpstr>Детская активность в игровой зоне.</vt:lpstr>
      <vt:lpstr> Детская активность в игровой зоне. </vt:lpstr>
      <vt:lpstr>Использование игрушек в соответствии  с замыслом ребенка, сюжета в разных функциях.</vt:lpstr>
      <vt:lpstr>Использование игрушек в соответствии  с замыслом ребенка, сюжета в разных функциях.</vt:lpstr>
      <vt:lpstr>Коллективная работа.  Коллаж «День знаний в нашем городе».</vt:lpstr>
      <vt:lpstr>Техническое оснащение  кабинета педагога-психолога</vt:lpstr>
      <vt:lpstr>Проект «Волшебный мир сенсорной комнаты»</vt:lpstr>
      <vt:lpstr>Спасибо за внимание.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2022-08-18T05:53:14Z</dcterms:created>
  <dcterms:modified xsi:type="dcterms:W3CDTF">2022-09-14T06:11:52Z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