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006" y="508214"/>
            <a:ext cx="6113344" cy="256253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2006" y="3220872"/>
            <a:ext cx="6113344" cy="1214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5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59" y="576263"/>
            <a:ext cx="6281878" cy="272649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059" y="3455988"/>
            <a:ext cx="6281878" cy="118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1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contourW="12700" prstMaterial="matte">
              <a:bevelT w="38100" h="38100"/>
              <a:contourClr>
                <a:srgbClr val="FFFF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6D86-F345-4C74-9547-FB378BF9EAD1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4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>
            <a:solidFill>
              <a:srgbClr val="FFFF00"/>
            </a:solidFill>
          </a:ln>
          <a:solidFill>
            <a:srgbClr val="B800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29DCC-28F2-441D-A1E0-AE38C0211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светофор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ED19EC-9E57-4B87-8C0D-820143C780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Дидактическая игра</a:t>
            </a:r>
          </a:p>
        </p:txBody>
      </p:sp>
    </p:spTree>
    <p:extLst>
      <p:ext uri="{BB962C8B-B14F-4D97-AF65-F5344CB8AC3E}">
        <p14:creationId xmlns:p14="http://schemas.microsoft.com/office/powerpoint/2010/main" val="203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EA62027F-4B45-4D24-AD2B-20BFF893B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163" y="1524000"/>
            <a:ext cx="6131774" cy="3116239"/>
          </a:xfrm>
        </p:spPr>
        <p:txBody>
          <a:bodyPr>
            <a:normAutofit/>
          </a:bodyPr>
          <a:lstStyle/>
          <a:p>
            <a:r>
              <a:rPr lang="ru-RU" sz="3200" dirty="0"/>
              <a:t>Пояснительная записка </a:t>
            </a:r>
            <a:endParaRPr lang="en-US" sz="3200" dirty="0"/>
          </a:p>
          <a:p>
            <a:r>
              <a:rPr lang="ru-RU" dirty="0"/>
              <a:t>Предоставляю вашему вниманию дидактическую игру, ориентированную на формирование основ безопасности жизнедеятельности дошкольников.</a:t>
            </a:r>
            <a:endParaRPr lang="en-US" dirty="0"/>
          </a:p>
          <a:p>
            <a:r>
              <a:rPr lang="ru-RU" dirty="0"/>
              <a:t> Автор: Сураева Татьяна Викторовна МДОАУ №91 «Росинка» г. Орска</a:t>
            </a:r>
          </a:p>
        </p:txBody>
      </p:sp>
    </p:spTree>
    <p:extLst>
      <p:ext uri="{BB962C8B-B14F-4D97-AF65-F5344CB8AC3E}">
        <p14:creationId xmlns:p14="http://schemas.microsoft.com/office/powerpoint/2010/main" val="22075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294658" y="540327"/>
            <a:ext cx="6447559" cy="5157643"/>
          </a:xfrm>
        </p:spPr>
        <p:txBody>
          <a:bodyPr>
            <a:noAutofit/>
          </a:bodyPr>
          <a:lstStyle/>
          <a:p>
            <a:r>
              <a:rPr lang="ru-RU" sz="1800" dirty="0"/>
              <a:t>Предлагаемая игра предназначена для детей 3-5 лет. </a:t>
            </a:r>
          </a:p>
          <a:p>
            <a:r>
              <a:rPr lang="ru-RU" sz="1800" dirty="0"/>
              <a:t>Цель: закрепление у детей представление о светофоре. </a:t>
            </a:r>
            <a:endParaRPr lang="en-US" sz="1800" dirty="0"/>
          </a:p>
          <a:p>
            <a:r>
              <a:rPr lang="ru-RU" sz="1800"/>
              <a:t>Задачи:</a:t>
            </a:r>
            <a:r>
              <a:rPr lang="ru-RU" sz="1800" dirty="0"/>
              <a:t> </a:t>
            </a:r>
            <a:r>
              <a:rPr lang="ru-RU" sz="1800"/>
              <a:t> </a:t>
            </a:r>
            <a:r>
              <a:rPr lang="ru-RU" sz="1800" dirty="0"/>
              <a:t>– развивать внимание, память, логическое мышление;</a:t>
            </a:r>
            <a:endParaRPr lang="en-US" sz="1800" dirty="0"/>
          </a:p>
          <a:p>
            <a:r>
              <a:rPr lang="ru-RU" sz="1800" dirty="0"/>
              <a:t> – закреплять знание и значение цветов светофора (красный - стой, желтый - жди, зеленый - иди);</a:t>
            </a:r>
            <a:endParaRPr lang="en-US" sz="1800" dirty="0"/>
          </a:p>
          <a:p>
            <a:r>
              <a:rPr lang="ru-RU" sz="1800" dirty="0"/>
              <a:t> – учить ориентироваться в пространстве (вверху, внизу, между); </a:t>
            </a:r>
            <a:endParaRPr lang="en-US" sz="1800" dirty="0"/>
          </a:p>
          <a:p>
            <a:r>
              <a:rPr lang="ru-RU" sz="1800" dirty="0"/>
              <a:t>– развивать мелкую моторику рук (собери из отдельных элементов); </a:t>
            </a:r>
            <a:endParaRPr lang="en-US" sz="1800" dirty="0"/>
          </a:p>
          <a:p>
            <a:r>
              <a:rPr lang="ru-RU" sz="1800" dirty="0"/>
              <a:t>– активизировать и обогащать словарь 9сигнал, дорога, пешеход. светофор, пешеходный переход, вверху, внизу, между); – воспитывать культуру поведения пешехода</a:t>
            </a:r>
          </a:p>
        </p:txBody>
      </p:sp>
    </p:spTree>
    <p:extLst>
      <p:ext uri="{BB962C8B-B14F-4D97-AF65-F5344CB8AC3E}">
        <p14:creationId xmlns:p14="http://schemas.microsoft.com/office/powerpoint/2010/main" val="33760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5" y="576263"/>
            <a:ext cx="6214901" cy="3358428"/>
          </a:xfrm>
        </p:spPr>
        <p:txBody>
          <a:bodyPr/>
          <a:lstStyle/>
          <a:p>
            <a:r>
              <a:rPr lang="ru-RU" dirty="0"/>
              <a:t>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564" y="3948545"/>
            <a:ext cx="5979372" cy="1509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09084" y="390375"/>
            <a:ext cx="516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Презентация игры «Светофор»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923"/>
            <a:ext cx="9144000" cy="61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2010" y="360518"/>
            <a:ext cx="6113344" cy="1214650"/>
          </a:xfrm>
        </p:spPr>
        <p:txBody>
          <a:bodyPr>
            <a:noAutofit/>
          </a:bodyPr>
          <a:lstStyle/>
          <a:p>
            <a:r>
              <a:rPr lang="en-US" sz="1800" dirty="0"/>
              <a:t>                                                                                              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5814" y="862874"/>
            <a:ext cx="6525491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48682" y="14021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Игра сделана из деревянных</a:t>
            </a:r>
            <a:endParaRPr lang="en-US" dirty="0"/>
          </a:p>
          <a:p>
            <a:r>
              <a:rPr lang="ru-RU" dirty="0"/>
              <a:t> палочек от мороженого,</a:t>
            </a:r>
            <a:endParaRPr lang="en-US" dirty="0"/>
          </a:p>
          <a:p>
            <a:r>
              <a:rPr lang="ru-RU" dirty="0"/>
              <a:t> на которые наклеены</a:t>
            </a:r>
            <a:endParaRPr lang="en-US" dirty="0"/>
          </a:p>
          <a:p>
            <a:r>
              <a:rPr lang="ru-RU" dirty="0"/>
              <a:t> цветные полукруги,</a:t>
            </a:r>
            <a:endParaRPr lang="en-US" dirty="0"/>
          </a:p>
          <a:p>
            <a:r>
              <a:rPr lang="ru-RU" dirty="0"/>
              <a:t> вырезанные из фетра</a:t>
            </a:r>
          </a:p>
        </p:txBody>
      </p:sp>
    </p:spTree>
    <p:extLst>
      <p:ext uri="{BB962C8B-B14F-4D97-AF65-F5344CB8AC3E}">
        <p14:creationId xmlns:p14="http://schemas.microsoft.com/office/powerpoint/2010/main" val="27061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1095" y="2794024"/>
            <a:ext cx="6281878" cy="4063976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                                                   Правила игры: </a:t>
            </a:r>
            <a:endParaRPr lang="en-US" dirty="0"/>
          </a:p>
          <a:p>
            <a:r>
              <a:rPr lang="ru-RU" dirty="0"/>
              <a:t>                                                   детям предлагается</a:t>
            </a:r>
            <a:endParaRPr lang="en-US" dirty="0"/>
          </a:p>
          <a:p>
            <a:r>
              <a:rPr lang="ru-RU" dirty="0"/>
              <a:t>                                                    собрать правильно</a:t>
            </a:r>
            <a:endParaRPr lang="en-US" dirty="0"/>
          </a:p>
          <a:p>
            <a:r>
              <a:rPr lang="ru-RU" dirty="0"/>
              <a:t>                                                        цвета светофора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372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528457" y="508213"/>
            <a:ext cx="13043808" cy="5805501"/>
          </a:xfrm>
        </p:spPr>
        <p:txBody>
          <a:bodyPr>
            <a:normAutofit/>
          </a:bodyPr>
          <a:lstStyle/>
          <a:p>
            <a:r>
              <a:rPr lang="ru-RU" dirty="0"/>
              <a:t>спасибо!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1180" y="1278521"/>
            <a:ext cx="69021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ветофор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3" id="{F673DBA4-2C14-41A6-A2F0-CEB5AE9ABDEF}" vid="{6538BC85-0383-40AF-BAB4-2C72F953D2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светофор1</Template>
  <TotalTime>106</TotalTime>
  <Words>177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Intro </vt:lpstr>
      <vt:lpstr>светофор1</vt:lpstr>
      <vt:lpstr>светофор</vt:lpstr>
      <vt:lpstr>Презентация PowerPoint</vt:lpstr>
      <vt:lpstr>Презентация PowerPoint</vt:lpstr>
      <vt:lpstr>»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светофор</dc:title>
  <dc:subject>светофор</dc:subject>
  <dc:creator>Марина</dc:creator>
  <cp:lastModifiedBy>Татьяна Викторовна</cp:lastModifiedBy>
  <cp:revision>19</cp:revision>
  <dcterms:created xsi:type="dcterms:W3CDTF">2019-09-18T13:32:53Z</dcterms:created>
  <dcterms:modified xsi:type="dcterms:W3CDTF">2025-02-01T11:35:18Z</dcterms:modified>
</cp:coreProperties>
</file>