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7" r:id="rId19"/>
    <p:sldId id="30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59" d="100"/>
          <a:sy n="59" d="100"/>
        </p:scale>
        <p:origin x="-1686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1602C-9963-4FB1-BD37-A02B14BFC812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1A1A-76DE-410E-9C64-D0A6D1E1C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2996952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772816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физических качеств дошкольника посредством использования игровых технологий в процессе обучения плаванию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198120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2555776" y="5816877"/>
            <a:ext cx="6588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42F50"/>
                </a:solidFill>
                <a:latin typeface="Times New Roman" pitchFamily="18" charset="0"/>
                <a:cs typeface="Times New Roman" pitchFamily="18" charset="0"/>
              </a:rPr>
              <a:t>Автор: Ерошкина С.Л. инструктор по физической культуре МДОАУ «ЦРР- детский сад № 116 г. Орска «</a:t>
            </a:r>
            <a:r>
              <a:rPr lang="ru-RU" b="1" dirty="0" err="1" smtClean="0">
                <a:solidFill>
                  <a:srgbClr val="142F50"/>
                </a:solidFill>
                <a:latin typeface="Times New Roman" pitchFamily="18" charset="0"/>
                <a:cs typeface="Times New Roman" pitchFamily="18" charset="0"/>
              </a:rPr>
              <a:t>Ералашка</a:t>
            </a:r>
            <a:r>
              <a:rPr lang="ru-RU" b="1" dirty="0" smtClean="0">
                <a:solidFill>
                  <a:srgbClr val="142F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света\Pictures\2022-01-27 работа\работа 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484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света\Pictures\2014-12-12\02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484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Public\Pictures\2016-06-04 бассейн\бассейн 10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248471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света\Pictures\2022-01-27 работа\работа 30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24847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света\Pictures\2022-01-27 работа\работа 2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48471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света\Pictures\2022-01-27 работа\работа 3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48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света\Pictures\2022-01-27 работа\работа 29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48471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света\Pictures\2022-01-27 работа\работа 3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048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света\Pictures\2022-01-27 работа\работа 2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17646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света\Desktop\фото\IMG_20220217_112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392488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Public\Pictures\2015-04-19\1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7641"/>
            <a:ext cx="4320479" cy="3051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света\Pictures\2021-12-18\108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32048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света\Pictures\2021-12-18\1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32048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света\Pictures\2021-12-18\0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501008"/>
            <a:ext cx="428498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Public\Pictures\2015-04-19\0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4847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Public\Pictures\2015-04-19\1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32048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Public\Pictures\2015-04-19\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48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Public\Pictures\2016-06-04 бассейн\бассейн 0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24847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Public\Pictures\2016-06-04 бассейн\бассейн 0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92488" cy="3267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света\Pictures\2014-12-12\03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19900" cy="3112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света\Desktop\фото\IMG_20220217_08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032448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света\Desktop\фото\IMG_20220217_08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2936"/>
            <a:ext cx="4211960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620688"/>
            <a:ext cx="67687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 бассейна: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надувные круги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надувные и резиновые мячи разных размеров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доски для плавания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тонущие и плавающие игрушки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нарукавники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обручи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надувные игрушки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ласты для плавания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лопатки для плавания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наборы «Водный волейбол»,«Водное поло», «Водный баскетбол»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надувные плотики 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ведерки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806489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Особенности взаимодействия педагогического коллектива с семьями воспитанников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05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Анкетирование</a:t>
            </a:r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Индивидуальные беседы,</a:t>
            </a:r>
          </a:p>
          <a:p>
            <a:pPr eaLnBrk="0" fontAlgn="base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lvl="0" eaLnBrk="0" fontAlgn="base" hangingPunct="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Информационные памятки</a:t>
            </a:r>
          </a:p>
          <a:p>
            <a:pPr lvl="0" eaLnBrk="0" fontAlgn="base" hangingPunct="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Тематические консультации</a:t>
            </a:r>
          </a:p>
          <a:p>
            <a:pPr lvl="0" eaLnBrk="0" fontAlgn="base" hangingPunct="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Родительские собрания</a:t>
            </a:r>
          </a:p>
          <a:p>
            <a:pPr lvl="0" eaLnBrk="0" fontAlgn="base" hangingPunct="0"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Дни открытых дверей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3928" y="764704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«ЕДИНСТВЕННАЯ КРАСОТА, КОТОРУЮ 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ЗНАЮ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ЭТО ЗДОРОВЬЕ.»</a:t>
            </a:r>
          </a:p>
          <a:p>
            <a:pPr algn="r" eaLnBrk="0" hangingPunct="0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ГЕНРИХ ГЕЙНЕ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света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3600399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836712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B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276872"/>
            <a:ext cx="37444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089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развития физических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качест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Дошкольников отражена в Федеральном Государственном образовательном стандарте дошкольного образования (ФГОС ДО) в разделе «Физическое развитие», и заключается в приобретении двигательного опыта поведения детей, связанного с выполнением упражнений, которые направлены на развитие таких физических качеств, как координация и гибкость, способствующих правильному формированию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опорно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двигательной системы организма, развитию координации движений, крупной и мелкой моторики обеих рук, а также правильного не наносящего ущерба организму, выполнения основных движений.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2089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Основные физические качества: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latin typeface="Times New Roman"/>
                <a:ea typeface="Calibri"/>
                <a:cs typeface="Times New Roman"/>
              </a:rPr>
            </a:b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Ловкость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это способность человека быстро осваивать новые движения, а также перестраивать их в соответствии с требованиями внезапно меняющейся обстановки.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Быстрота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способность человека выполнять движения в наикратчайшее время.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Гибкость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способность достигать наибольшей величины размаха (амплитуды) движений отдельных частей тела в определенном направлении.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степень напряжения мышц при их сокращении.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Выносливость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способность человека выполнять физические упражнения допустимой интенсивности возможно более длительное время.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980728"/>
            <a:ext cx="8208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Игровая технология </a:t>
            </a:r>
            <a:r>
              <a:rPr lang="ru-RU" sz="54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это организация педагогического процесса в форме различных педагогических игр.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612845"/>
            <a:ext cx="820891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Этапы игровых технологий:</a:t>
            </a:r>
            <a:endParaRPr lang="ru-RU" sz="32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Первый этап.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Подготовка к игре. Логика подготовки к игре связана с компонентами игры: мотивационным, ориентационным, содержательно-операционным, ценностно-волевым и оценочным.</a:t>
            </a:r>
            <a:endParaRPr lang="ru-RU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Второй этап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Проведение игры. Необходимым элементом проведения игры является наличие эмоционального фона, заинтересованности. В процессе игровой деятельности должна разрешаться проблемная ситуация.</a:t>
            </a:r>
            <a:endParaRPr lang="ru-RU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Третий этап.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Подведение итогов игры. При подведении итогов следует исходить из конечного результата игры, то есть степени усвоения знаний, формирования убеждений, развития самостоятельного творческого мышления.  </a:t>
            </a:r>
            <a:endParaRPr lang="ru-RU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82089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Цель:</a:t>
            </a:r>
            <a:endParaRPr lang="ru-RU" sz="32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Обучение плаванию детей посредством  использования  игровых технологий, создание благоприятных условий для оздоровления, закаливания, обеспечения всестороннего развития психических и физических качеств в соответствии с возрастными и индивидуальными особенностями дошкольников, в игровой форме способствовать решению проблемных ситуаций, осознанному использованию различных видов движений на воде, овладению отдельными способами плавания, преодоления водобоязни.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476672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32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Оздоровительные:</a:t>
            </a:r>
            <a:r>
              <a:rPr lang="ru-RU" sz="2000" b="1" dirty="0" smtClean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направлены на гармоничное физическое развитие ребенка, совершенствование </a:t>
            </a:r>
            <a:r>
              <a:rPr lang="ru-RU" sz="2000" dirty="0" err="1" smtClean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опорно</a:t>
            </a:r>
            <a:r>
              <a:rPr lang="ru-RU" sz="2000" dirty="0" smtClean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– двигательного аппарата, формирование правильной осанки, повышение работоспособности организма  приобщение ребенка к здоровому образу жизни. </a:t>
            </a:r>
            <a:endParaRPr lang="ru-RU" sz="20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Образовательные:  </a:t>
            </a:r>
            <a:r>
              <a:rPr lang="ru-RU" sz="2000" dirty="0" smtClean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направлены на формирование двигательных умений и навыков, развитие физических качеств (силы, ловкости, выносливости, гибкости и др.) и  двигательных способностей (координации движений, дыхательных функций) у детей разных возрастных групп, формирование знаний о видах и способах плавания и собственном теле, об оздоровительном воздействии плавания на организм, осознанности двигательных действий, развитии пространственных ориентировок; усвоение спортивной терминологии, развитие внимания, мышления, памяти. </a:t>
            </a:r>
            <a:endParaRPr lang="ru-RU" sz="20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Воспитательные:  </a:t>
            </a:r>
            <a:r>
              <a:rPr lang="ru-RU" sz="2000" dirty="0" smtClean="0">
                <a:solidFill>
                  <a:srgbClr val="0D0D0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направлены на воспитание двигательной культуры, нравственно-волевых качеств: смелости, находчивости, чувства собственного достоинства.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света\Pictures\2015-01-10\01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4847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света\Pictures\2014-12-12\10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847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света\Pictures\2022-01-27 работа\работа 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24847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света\Pictures\2014-12-12\10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248472" cy="3211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а\Desktop\для презентаций\хонор 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света\Pictures\2014-12-12\09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света\Pictures\2022-01-27 работа\работа 23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320480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света\Pictures\2021-12-18\20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17646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32048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6241</TotalTime>
  <Words>425</Words>
  <Application>Microsoft Office PowerPoint</Application>
  <PresentationFormat>Экран (4:3)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света</cp:lastModifiedBy>
  <cp:revision>259</cp:revision>
  <dcterms:created xsi:type="dcterms:W3CDTF">2022-01-16T10:03:04Z</dcterms:created>
  <dcterms:modified xsi:type="dcterms:W3CDTF">2022-02-19T02:36:39Z</dcterms:modified>
</cp:coreProperties>
</file>