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56" r:id="rId4"/>
    <p:sldId id="264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D6D961"/>
    <a:srgbClr val="D8BC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CB9C2-E727-42B7-8F61-D31C19E935EE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75B58-3C36-49B6-BC98-A81AF17E19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Осень</a:t>
            </a:r>
            <a:r>
              <a:rPr lang="ru-RU" baseline="0" dirty="0" smtClean="0"/>
              <a:t> грибная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75B58-3C36-49B6-BC98-A81AF17E196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25A8C-C2FF-49E6-82CF-AEA78839F099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2DE5-B7B5-4D03-97A6-3D3EB3BAAD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_viber_2022-10-20_12-12-11-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536504" cy="60486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Вертикальный свиток 9"/>
          <p:cNvSpPr/>
          <p:nvPr/>
        </p:nvSpPr>
        <p:spPr>
          <a:xfrm>
            <a:off x="4499992" y="1124744"/>
            <a:ext cx="4464496" cy="4392488"/>
          </a:xfrm>
          <a:prstGeom prst="verticalScroll">
            <a:avLst>
              <a:gd name="adj" fmla="val 8436"/>
            </a:avLst>
          </a:prstGeom>
          <a:solidFill>
            <a:srgbClr val="D6D96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1556793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Муниципальный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смотр-конкурс </a:t>
            </a:r>
            <a:endParaRPr lang="ru-RU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на лучшее оформление музыкального зала в ДОУ </a:t>
            </a:r>
            <a:endParaRPr lang="ru-RU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«Осень в зале побывала, чудо - краски разбросала»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Цунаева Т.В., музыкальный  руководитель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МАДОУ № 122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_viber_2022-10-20_12-12-11-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412776"/>
            <a:ext cx="89914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Горизонтальный свиток 6"/>
          <p:cNvSpPr/>
          <p:nvPr/>
        </p:nvSpPr>
        <p:spPr>
          <a:xfrm>
            <a:off x="3347864" y="5733256"/>
            <a:ext cx="3096344" cy="864096"/>
          </a:xfrm>
          <a:prstGeom prst="horizont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Осенний калейдоскоп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_viber_2022-10-20_12-12-11-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H="1">
            <a:off x="7668344" y="6242447"/>
            <a:ext cx="1475656" cy="6155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Листопадная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осень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_viber_2022-10-20_12-12-11-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376"/>
            <a:ext cx="6580617" cy="67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flipH="1">
            <a:off x="7956376" y="6211669"/>
            <a:ext cx="11876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Грибная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осень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_viber_2022-10-20_12-12-11-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74" y="116632"/>
            <a:ext cx="8035174" cy="66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H="1">
            <a:off x="7668344" y="6211669"/>
            <a:ext cx="14756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Дождливая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осень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_viber_2022-10-20_12-12-11-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152" y="44624"/>
            <a:ext cx="6372200" cy="66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H="1">
            <a:off x="7668344" y="6211669"/>
            <a:ext cx="147565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Урожайная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осень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_viber_2022-10-20_12-12-11-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4821" r="4375"/>
          <a:stretch>
            <a:fillRect/>
          </a:stretch>
        </p:blipFill>
        <p:spPr bwMode="auto">
          <a:xfrm>
            <a:off x="107504" y="692696"/>
            <a:ext cx="89289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flipH="1">
            <a:off x="7956376" y="6211669"/>
            <a:ext cx="11876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Осенний вернисаж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_viber_2022-10-20_12-12-11-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272808" cy="4032448"/>
          </a:xfrm>
          <a:prstGeom prst="ellipse">
            <a:avLst/>
          </a:prstGeom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>
            <a:off x="827584" y="4293096"/>
            <a:ext cx="7560840" cy="165618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Осенний привет от педагогов, воспитанников, родителей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МАДОУ «Детский сад № 122 г. Орска» 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70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28</cp:revision>
  <dcterms:created xsi:type="dcterms:W3CDTF">2022-10-20T07:11:48Z</dcterms:created>
  <dcterms:modified xsi:type="dcterms:W3CDTF">2022-10-21T06:55:10Z</dcterms:modified>
</cp:coreProperties>
</file>