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6" r:id="rId2"/>
  </p:sldMasterIdLst>
  <p:sldIdLst>
    <p:sldId id="256" r:id="rId3"/>
    <p:sldId id="273" r:id="rId4"/>
    <p:sldId id="274" r:id="rId5"/>
    <p:sldId id="275" r:id="rId6"/>
    <p:sldId id="259" r:id="rId7"/>
    <p:sldId id="260" r:id="rId8"/>
    <p:sldId id="258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5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1857388" cy="61279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4442" y="6165304"/>
            <a:ext cx="6400800" cy="395278"/>
          </a:xfrm>
        </p:spPr>
        <p:txBody>
          <a:bodyPr>
            <a:noAutofit/>
          </a:bodyPr>
          <a:lstStyle/>
          <a:p>
            <a:pPr algn="l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57324" y="1214422"/>
            <a:ext cx="7286676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57166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0099"/>
                </a:solidFill>
              </a:rPr>
              <a:t>МИР  БЕЗОПАСНОГО   ИНТЕРНЕТА</a:t>
            </a:r>
            <a:endParaRPr lang="ru-RU" sz="6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Правило 1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600" b="1" dirty="0" smtClean="0"/>
              <a:t>    </a:t>
            </a:r>
            <a:endParaRPr lang="ru-RU" sz="6600" b="1" dirty="0" smtClean="0"/>
          </a:p>
          <a:p>
            <a:pPr>
              <a:buNone/>
            </a:pPr>
            <a:r>
              <a:rPr lang="ru-RU" sz="4800" b="1" dirty="0" smtClean="0"/>
              <a:t>  </a:t>
            </a:r>
            <a:r>
              <a:rPr lang="ru-RU" sz="4800" b="1" dirty="0" smtClean="0">
                <a:solidFill>
                  <a:srgbClr val="FF0000"/>
                </a:solidFill>
              </a:rPr>
              <a:t>Установи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антивирус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ДС 55\Рабочий стол\1674014506_gas-kvas-com-p-risunok-na-temu-kompyuternie-virusi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270" y="1700807"/>
            <a:ext cx="4237141" cy="45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Станция «ОБМАНЩИКИ»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600" b="1" dirty="0" smtClean="0"/>
              <a:t>    </a:t>
            </a:r>
            <a:endParaRPr lang="ru-RU" sz="6600" b="1" dirty="0" smtClean="0"/>
          </a:p>
          <a:p>
            <a:pPr>
              <a:buNone/>
            </a:pPr>
            <a:r>
              <a:rPr lang="ru-RU" sz="4800" b="1" dirty="0" smtClean="0"/>
              <a:t> 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Downloads\cd432924ce16bf463f25d727f531db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39"/>
            <a:ext cx="7488832" cy="390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87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algn="l"/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6600" b="1" dirty="0" smtClean="0"/>
              <a:t>  </a:t>
            </a:r>
            <a:r>
              <a:rPr lang="ru-RU" sz="3600" b="1" dirty="0">
                <a:solidFill>
                  <a:srgbClr val="FF0000"/>
                </a:solidFill>
              </a:rPr>
              <a:t>Правило 1: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Установи антивирус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0099"/>
                </a:solidFill>
              </a:rPr>
              <a:t>   </a:t>
            </a:r>
            <a:r>
              <a:rPr lang="ru-RU" sz="3600" b="1" dirty="0" smtClean="0">
                <a:solidFill>
                  <a:srgbClr val="FF0000"/>
                </a:solidFill>
              </a:rPr>
              <a:t>Правило 2: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    Не открывать подозрительные письма; не обращать внимания на сообщения полученные от незнакомцев; не переходить по ссылкам, обещающим много интересного бесплатно, не отправлять смс.</a:t>
            </a:r>
            <a:endParaRPr lang="ru-RU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3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76250"/>
            <a:ext cx="8229600" cy="514508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13780" y="3244334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857628"/>
            <a:ext cx="30718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11560" y="764704"/>
            <a:ext cx="6624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Правило </a:t>
            </a:r>
            <a:r>
              <a:rPr lang="ru-RU" sz="2400" b="1" dirty="0">
                <a:solidFill>
                  <a:srgbClr val="FF0000"/>
                </a:solidFill>
              </a:rPr>
              <a:t>1:</a:t>
            </a:r>
          </a:p>
          <a:p>
            <a:pPr>
              <a:buNone/>
            </a:pPr>
            <a:r>
              <a:rPr lang="ru-RU" sz="2400" b="1" dirty="0">
                <a:solidFill>
                  <a:srgbClr val="000099"/>
                </a:solidFill>
              </a:rPr>
              <a:t>Установи </a:t>
            </a:r>
            <a:r>
              <a:rPr lang="ru-RU" sz="2400" b="1" dirty="0" smtClean="0">
                <a:solidFill>
                  <a:srgbClr val="000099"/>
                </a:solidFill>
              </a:rPr>
              <a:t>антивирус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Правило 2:</a:t>
            </a:r>
          </a:p>
          <a:p>
            <a:pPr>
              <a:buNone/>
            </a:pPr>
            <a:r>
              <a:rPr lang="ru-RU" sz="2400" b="1" dirty="0">
                <a:solidFill>
                  <a:srgbClr val="000099"/>
                </a:solidFill>
              </a:rPr>
              <a:t>    Не открывать подозрительные письма; не обращать внимания на сообщения полученные от незнакомцев; не переходить по ссылкам, обещающим много интересного бесплатно, не отправлять смс</a:t>
            </a:r>
            <a:r>
              <a:rPr lang="ru-RU" sz="2400" b="1" dirty="0" smtClean="0">
                <a:solidFill>
                  <a:srgbClr val="000099"/>
                </a:solidFill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Правило 3: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Не общаться с чужими людьми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99"/>
                </a:solidFill>
              </a:rPr>
              <a:t>Станция «ЗЛЫЕ ИГРЫ»</a:t>
            </a:r>
            <a:br>
              <a:rPr lang="ru-RU" b="1" dirty="0">
                <a:solidFill>
                  <a:srgbClr val="000099"/>
                </a:solidFill>
              </a:rPr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39813" y="1844675"/>
            <a:ext cx="8104187" cy="48625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428604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F:\Downloads\3b7c0d0bead5bad060de9e9e146970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844824"/>
            <a:ext cx="7818092" cy="461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80060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4294967295"/>
          </p:nvPr>
        </p:nvSpPr>
        <p:spPr>
          <a:xfrm>
            <a:off x="0" y="5367338"/>
            <a:ext cx="5486400" cy="80486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ru-RU" sz="6700" dirty="0" smtClean="0"/>
          </a:p>
          <a:p>
            <a:endParaRPr lang="ru-RU" dirty="0"/>
          </a:p>
        </p:txBody>
      </p:sp>
      <p:pic>
        <p:nvPicPr>
          <p:cNvPr id="1027" name="Picture 3" descr="C:\Users\sveta\Desktop\курсы\кар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128" y="3929066"/>
            <a:ext cx="2160240" cy="21841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1859340"/>
            <a:ext cx="70602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FF0000"/>
                </a:solidFill>
              </a:rPr>
              <a:t>Правило 1:</a:t>
            </a:r>
          </a:p>
          <a:p>
            <a:pPr>
              <a:buNone/>
            </a:pPr>
            <a:r>
              <a:rPr lang="ru-RU" sz="2000" b="1" dirty="0">
                <a:solidFill>
                  <a:srgbClr val="000099"/>
                </a:solidFill>
              </a:rPr>
              <a:t>Установи антивирус</a:t>
            </a:r>
          </a:p>
          <a:p>
            <a:pPr>
              <a:buNone/>
            </a:pPr>
            <a:r>
              <a:rPr lang="ru-RU" sz="2000" b="1" dirty="0">
                <a:solidFill>
                  <a:srgbClr val="000099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Правило 2:</a:t>
            </a:r>
          </a:p>
          <a:p>
            <a:pPr>
              <a:buNone/>
            </a:pPr>
            <a:r>
              <a:rPr lang="ru-RU" sz="2000" b="1" dirty="0">
                <a:solidFill>
                  <a:srgbClr val="000099"/>
                </a:solidFill>
              </a:rPr>
              <a:t>    Не открывать подозрительные письма; не обращать внимания на сообщения полученные от незнакомцев; не переходить по ссылкам, обещающим много интересного бесплатно, не отправлять смс.</a:t>
            </a:r>
          </a:p>
          <a:p>
            <a:pPr>
              <a:buNone/>
            </a:pPr>
            <a:r>
              <a:rPr lang="ru-RU" sz="2000" b="1" dirty="0">
                <a:solidFill>
                  <a:srgbClr val="FF0000"/>
                </a:solidFill>
              </a:rPr>
              <a:t>Правило 3: </a:t>
            </a:r>
          </a:p>
          <a:p>
            <a:pPr>
              <a:buNone/>
            </a:pPr>
            <a:r>
              <a:rPr lang="ru-RU" sz="2000" b="1" dirty="0">
                <a:solidFill>
                  <a:srgbClr val="000099"/>
                </a:solidFill>
              </a:rPr>
              <a:t>Не общаться с чужими </a:t>
            </a:r>
            <a:r>
              <a:rPr lang="ru-RU" sz="2000" b="1" dirty="0" smtClean="0">
                <a:solidFill>
                  <a:srgbClr val="000099"/>
                </a:solidFill>
              </a:rPr>
              <a:t>людьми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Правило 4: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Не играть в злые игры</a:t>
            </a:r>
            <a:endParaRPr lang="ru-RU" sz="2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80060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4294967295"/>
          </p:nvPr>
        </p:nvSpPr>
        <p:spPr>
          <a:xfrm>
            <a:off x="0" y="5367338"/>
            <a:ext cx="5486400" cy="80486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ru-RU" sz="6700" dirty="0" smtClean="0"/>
          </a:p>
          <a:p>
            <a:endParaRPr lang="ru-RU" dirty="0"/>
          </a:p>
        </p:txBody>
      </p:sp>
      <p:pic>
        <p:nvPicPr>
          <p:cNvPr id="1027" name="Picture 3" descr="C:\Users\sveta\Desktop\курсы\кар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128" y="3929066"/>
            <a:ext cx="2160240" cy="21841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1859340"/>
            <a:ext cx="70602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FF0000"/>
                </a:solidFill>
              </a:rPr>
              <a:t>Правило 1:</a:t>
            </a:r>
          </a:p>
          <a:p>
            <a:pPr>
              <a:buNone/>
            </a:pPr>
            <a:r>
              <a:rPr lang="ru-RU" sz="2000" b="1" dirty="0">
                <a:solidFill>
                  <a:srgbClr val="000099"/>
                </a:solidFill>
              </a:rPr>
              <a:t>Установи антивирус</a:t>
            </a:r>
          </a:p>
          <a:p>
            <a:pPr>
              <a:buNone/>
            </a:pPr>
            <a:r>
              <a:rPr lang="ru-RU" sz="2000" b="1" dirty="0">
                <a:solidFill>
                  <a:srgbClr val="000099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Правило 2:</a:t>
            </a:r>
          </a:p>
          <a:p>
            <a:pPr>
              <a:buNone/>
            </a:pPr>
            <a:r>
              <a:rPr lang="ru-RU" sz="2000" b="1" dirty="0">
                <a:solidFill>
                  <a:srgbClr val="000099"/>
                </a:solidFill>
              </a:rPr>
              <a:t>    Не открывать подозрительные письма; не обращать внимания на сообщения полученные от незнакомцев; не переходить по ссылкам, обещающим много интересного бесплатно, не отправлять смс.</a:t>
            </a:r>
          </a:p>
          <a:p>
            <a:pPr>
              <a:buNone/>
            </a:pPr>
            <a:r>
              <a:rPr lang="ru-RU" sz="2000" b="1" dirty="0">
                <a:solidFill>
                  <a:srgbClr val="FF0000"/>
                </a:solidFill>
              </a:rPr>
              <a:t>Правило 3: </a:t>
            </a:r>
          </a:p>
          <a:p>
            <a:pPr>
              <a:buNone/>
            </a:pPr>
            <a:r>
              <a:rPr lang="ru-RU" sz="2000" b="1" dirty="0">
                <a:solidFill>
                  <a:srgbClr val="000099"/>
                </a:solidFill>
              </a:rPr>
              <a:t>Не общаться с чужими </a:t>
            </a:r>
            <a:r>
              <a:rPr lang="ru-RU" sz="2000" b="1" dirty="0" smtClean="0">
                <a:solidFill>
                  <a:srgbClr val="000099"/>
                </a:solidFill>
              </a:rPr>
              <a:t>людьми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Правило 4: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Не играть в злые игры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Правило 5: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Обратись за помощью к взрослым, если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сомневаешься в чем-то</a:t>
            </a:r>
            <a:endParaRPr lang="ru-RU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3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232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Специальное оформление</vt:lpstr>
      <vt:lpstr>Тема Office</vt:lpstr>
      <vt:lpstr> </vt:lpstr>
      <vt:lpstr>Правило 1</vt:lpstr>
      <vt:lpstr>Станция «ОБМАНЩИКИ»</vt:lpstr>
      <vt:lpstr>Презентация PowerPoint</vt:lpstr>
      <vt:lpstr>Презентация PowerPoint</vt:lpstr>
      <vt:lpstr>Станция «ЗЛЫЕ ИГРЫ»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Логотип</dc:title>
  <dc:creator>sveta</dc:creator>
  <cp:lastModifiedBy>ДС 55</cp:lastModifiedBy>
  <cp:revision>26</cp:revision>
  <dcterms:created xsi:type="dcterms:W3CDTF">2011-12-13T19:04:59Z</dcterms:created>
  <dcterms:modified xsi:type="dcterms:W3CDTF">2023-11-30T09:39:50Z</dcterms:modified>
</cp:coreProperties>
</file>