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</p:sldMasterIdLst>
  <p:sldIdLst>
    <p:sldId id="304" r:id="rId4"/>
    <p:sldId id="282" r:id="rId5"/>
    <p:sldId id="287" r:id="rId6"/>
    <p:sldId id="281" r:id="rId7"/>
    <p:sldId id="283" r:id="rId8"/>
    <p:sldId id="285" r:id="rId9"/>
    <p:sldId id="286" r:id="rId10"/>
    <p:sldId id="284" r:id="rId11"/>
    <p:sldId id="288" r:id="rId12"/>
    <p:sldId id="289" r:id="rId13"/>
    <p:sldId id="306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Рисунок 25" descr="45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538154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500826" y="1643050"/>
            <a:ext cx="2428892" cy="1928826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9FCA-53C8-4B46-9221-2C90837A8529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955A-9290-44BB-A6DB-F79D64355B6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17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3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7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6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59" y="228600"/>
            <a:ext cx="6407165" cy="7588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2357430"/>
            <a:ext cx="8503920" cy="39290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1524-5A5E-49B8-8976-EB971EAC6171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D7D7-2402-47C4-A5BA-D58ECBD99E6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7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41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1513-5305-425B-85B2-F91C43A9D42A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EB80-96B0-4FF5-A6A3-7C4BAACFBE8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0043-33CE-478A-9474-D74546614808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0A22C-D62F-4AA8-A76F-8603FEEDAEF7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F026-41B0-4A61-9B2A-9ABB9C157F64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F08-966E-4F21-A0EC-6EDA16265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BF42-9995-4549-AE0A-D2348AA631DC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2BFBF8-E330-4878-83AA-E6B5D7BDC78F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2BF8-CADC-4CAC-921D-F5102ABE1321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9F-134D-4451-8A1C-98963774DCC1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2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C1CB-1927-43A3-9155-AF5F4C56032F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5C44F-0927-4D3F-AC6D-982BAE2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95B85A-8987-4C91-8B01-CC9E87E444F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B2A3-D3B3-419A-BBEE-EFBCC25F5C0F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5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286E-01C0-4D16-835C-2D30774FF811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E3290-9874-4FF2-8911-38D3A770163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C94F-D2E3-44B9-AE04-02779916F766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C858-ABC6-413A-AFA2-0419B4A5E4DD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1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06C-B193-4790-9DFF-381F4AD46D63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C789-7EBE-47FF-A3EC-94F3159F4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BFC3-D735-4BEC-8E5F-6C8FF617ED43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C3E0-BA6E-4C4E-862F-CCC5D9C4A599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4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8600"/>
            <a:ext cx="6407292" cy="75895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2428868"/>
            <a:ext cx="4038600" cy="362446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7BE9-FCAB-4640-B76A-EEEAF559E0E2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22FD-4E21-47AD-9B94-2FEFE9BA075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C020-2FA5-4B72-A0AD-ABD94BFD6B96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5A88C9-6D2C-485D-A908-3EFEC564DA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C307-7AC0-452D-A0BA-D90D5A385D0C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8FFC-A63E-47D9-938A-8393884FFDF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8169-8E0D-412D-A015-8D95BAD9C101}" type="datetimeFigureOut">
              <a:rPr lang="ru-RU"/>
              <a:pPr>
                <a:defRPr/>
              </a:pPr>
              <a:t>01.02.2025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BEDAC-22B6-44F7-A9F9-704E24A9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02635C-15EE-45AE-A3AA-085E0679D44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17D-D4D8-4134-8152-47A5869997B1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5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502A-4C51-4E7E-BAF5-44B76F28ACC1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50F7-0C50-40E7-9B0C-60BB87CAC8D4}" type="datetimeFigureOut">
              <a:rPr lang="ru-RU"/>
              <a:pPr>
                <a:defRPr/>
              </a:pPr>
              <a:t>01.02.2025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62B50-A7EA-41D8-AD30-6DFE00183DEF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DA931-4B6E-4A8A-8ACA-04E65A028FCC}" type="slidenum">
              <a:rPr lang="ru-RU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2357438" y="228600"/>
            <a:ext cx="6478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2357438"/>
            <a:ext cx="8534400" cy="376555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0" name="Рисунок 19" descr="45.jpg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1809F-3160-4344-8C9A-E179AB64FF42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01.02.2025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231C7-2352-49F1-B02B-6AB5ADA6178F}" type="slidenum">
              <a:rPr lang="ru-RU">
                <a:solidFill>
                  <a:srgbClr val="9BBB59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863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509120"/>
            <a:ext cx="849694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Куркина Елена Александро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№46 г. Орск 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92695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i="1" kern="0" dirty="0" err="1" smtClean="0"/>
              <a:t>Лепбук</a:t>
            </a: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о правилах пожарной безопасности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" y="0"/>
            <a:ext cx="9045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6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" y="0"/>
            <a:ext cx="9045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9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Благодарю за внимание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6337" y="1484784"/>
            <a:ext cx="878497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5" y="0"/>
            <a:ext cx="8782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55172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35" y="188640"/>
            <a:ext cx="862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" y="0"/>
            <a:ext cx="893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0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01"/>
            <a:ext cx="9144000" cy="66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9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2"/>
            <a:ext cx="9144000" cy="66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1"/>
            <a:ext cx="9144000" cy="67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07"/>
            <a:ext cx="9144000" cy="66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4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1"/>
            <a:ext cx="9144000" cy="67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7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18"/>
            <a:ext cx="9144000" cy="66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9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Georgia</vt:lpstr>
      <vt:lpstr>Monotype Corsiva</vt:lpstr>
      <vt:lpstr>Times New Roman</vt:lpstr>
      <vt:lpstr>Wingdings</vt:lpstr>
      <vt:lpstr>Wingdings 2</vt:lpstr>
      <vt:lpstr>1_Официальная</vt:lpstr>
      <vt:lpstr>Пожарная безопасность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007</cp:lastModifiedBy>
  <cp:revision>20</cp:revision>
  <dcterms:created xsi:type="dcterms:W3CDTF">2017-03-31T10:23:56Z</dcterms:created>
  <dcterms:modified xsi:type="dcterms:W3CDTF">2025-02-01T08:38:38Z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2204177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