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3" r:id="rId6"/>
    <p:sldId id="259" r:id="rId7"/>
    <p:sldId id="261" r:id="rId8"/>
    <p:sldId id="260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B35CA3-DD45-4CBE-A31E-989AA9B39013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A297F7-FA28-4489-9F84-C2472A34C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5CA3-DD45-4CBE-A31E-989AA9B39013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97F7-FA28-4489-9F84-C2472A34C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27B35CA3-DD45-4CBE-A31E-989AA9B39013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A297F7-FA28-4489-9F84-C2472A34C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5CA3-DD45-4CBE-A31E-989AA9B39013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97F7-FA28-4489-9F84-C2472A34C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B35CA3-DD45-4CBE-A31E-989AA9B39013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05A297F7-FA28-4489-9F84-C2472A34C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5CA3-DD45-4CBE-A31E-989AA9B39013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97F7-FA28-4489-9F84-C2472A34C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5CA3-DD45-4CBE-A31E-989AA9B39013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97F7-FA28-4489-9F84-C2472A34C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5CA3-DD45-4CBE-A31E-989AA9B39013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97F7-FA28-4489-9F84-C2472A34C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B35CA3-DD45-4CBE-A31E-989AA9B39013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97F7-FA28-4489-9F84-C2472A34C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5CA3-DD45-4CBE-A31E-989AA9B39013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97F7-FA28-4489-9F84-C2472A34C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5CA3-DD45-4CBE-A31E-989AA9B39013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97F7-FA28-4489-9F84-C2472A34C2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7B35CA3-DD45-4CBE-A31E-989AA9B39013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A297F7-FA28-4489-9F84-C2472A34C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564904"/>
            <a:ext cx="3901978" cy="218942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по речевому развитию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«Волшебный кубик»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 (4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333618"/>
            <a:ext cx="3214710" cy="4286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5157192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воспитатель 1категории: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Завгородняя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дошкольное образовательное автономное учреждение «Детский сад №105 общеразвивающего вида с приоритетным осуществлением социально-личностного развития воспитанников «</a:t>
            </a:r>
            <a:r>
              <a:rPr lang="ru-RU" dirty="0" err="1"/>
              <a:t>Дюймовочка</a:t>
            </a:r>
            <a:r>
              <a:rPr lang="ru-RU" dirty="0"/>
              <a:t>» г. Орска».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 (44).jpg"/>
          <p:cNvPicPr>
            <a:picLocks noChangeAspect="1"/>
          </p:cNvPicPr>
          <p:nvPr/>
        </p:nvPicPr>
        <p:blipFill>
          <a:blip r:embed="rId2" cstate="print"/>
          <a:srcRect l="14062" r="10937" b="5208"/>
          <a:stretch>
            <a:fillRect/>
          </a:stretch>
        </p:blipFill>
        <p:spPr>
          <a:xfrm>
            <a:off x="5764452" y="214291"/>
            <a:ext cx="3165265" cy="3000396"/>
          </a:xfrm>
          <a:prstGeom prst="rect">
            <a:avLst/>
          </a:prstGeom>
        </p:spPr>
      </p:pic>
      <p:pic>
        <p:nvPicPr>
          <p:cNvPr id="7" name="Рисунок 6" descr="image (45).jpg"/>
          <p:cNvPicPr>
            <a:picLocks noChangeAspect="1"/>
          </p:cNvPicPr>
          <p:nvPr/>
        </p:nvPicPr>
        <p:blipFill>
          <a:blip r:embed="rId3" cstate="print"/>
          <a:srcRect l="7031" t="3125" r="8593"/>
          <a:stretch>
            <a:fillRect/>
          </a:stretch>
        </p:blipFill>
        <p:spPr>
          <a:xfrm>
            <a:off x="214282" y="214290"/>
            <a:ext cx="4429156" cy="3813982"/>
          </a:xfrm>
          <a:prstGeom prst="rect">
            <a:avLst/>
          </a:prstGeom>
        </p:spPr>
      </p:pic>
      <p:pic>
        <p:nvPicPr>
          <p:cNvPr id="4" name="Рисунок 3" descr="image (42).jpg"/>
          <p:cNvPicPr>
            <a:picLocks noChangeAspect="1"/>
          </p:cNvPicPr>
          <p:nvPr/>
        </p:nvPicPr>
        <p:blipFill>
          <a:blip r:embed="rId4" cstate="print"/>
          <a:srcRect l="27778" t="19791" r="15278" b="12500"/>
          <a:stretch>
            <a:fillRect/>
          </a:stretch>
        </p:blipFill>
        <p:spPr>
          <a:xfrm>
            <a:off x="357158" y="3357562"/>
            <a:ext cx="2027740" cy="3214710"/>
          </a:xfrm>
          <a:prstGeom prst="rect">
            <a:avLst/>
          </a:prstGeom>
        </p:spPr>
      </p:pic>
      <p:pic>
        <p:nvPicPr>
          <p:cNvPr id="3" name="Рисунок 2" descr="image (38).jpg"/>
          <p:cNvPicPr>
            <a:picLocks noChangeAspect="1"/>
          </p:cNvPicPr>
          <p:nvPr/>
        </p:nvPicPr>
        <p:blipFill>
          <a:blip r:embed="rId5" cstate="print"/>
          <a:srcRect l="8333" t="21875"/>
          <a:stretch>
            <a:fillRect/>
          </a:stretch>
        </p:blipFill>
        <p:spPr>
          <a:xfrm>
            <a:off x="4286248" y="2786058"/>
            <a:ext cx="3357586" cy="3815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0"/>
            <a:ext cx="8358246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 речевого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развития детей дошкольного возраста</a:t>
            </a:r>
          </a:p>
          <a:p>
            <a:pPr algn="ctr"/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«Все задачи развития речи детей дошкольного возраста (обогащение словарного запаса, формирование грамматического троя речи, звуковая культура) не достигнут своей цели, если не найдут завершающего выражения в развитии связной речи.»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Ушакова О.С.</a:t>
            </a:r>
          </a:p>
          <a:p>
            <a:pPr algn="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 формирования речи у детей дошкольного возраста актуальна на сегодняшний день. Формирование речи у дошкольников является важной и трудно решаемой задачей. Успешное решение этой задачи необходимо как для подготовки детей к предстоящему школьному обучению, так и для комфортного общения с окружающими. Однако, развитие речи у детей в настоящем времени представляет собой актуальную проблему, что обусловлено значимостью связной речи для дошкольников.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5357850" cy="6215082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многофункциональна. Вариативность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игры меняется в зависимости от поставленных целей. 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предназначена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детей среднего возраста 4-5 лет.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представляет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собой кубик четырех цветов (красный, синий, желтый, зеленый), а так же наборы картинок в конвертах (одежда, обувь, игрушки, головные уборы, посуда, бытовая химия, медицинские принадлежности, домашние животные, овощи, пирожные, листочки, птицы, мебель, насекомые, буквы, подводный мир, цифры, транспорт, дикие животные, грибы, фрукты, ягоды.</a:t>
            </a:r>
          </a:p>
        </p:txBody>
      </p:sp>
      <p:pic>
        <p:nvPicPr>
          <p:cNvPr id="5" name="Рисунок 4" descr="image (4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643050"/>
            <a:ext cx="2982519" cy="3976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500042"/>
            <a:ext cx="76438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логического мышления, памяти, речи, умению обобщать, обосновывать.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зрительное восприятие.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Развивать словесно – логическое мышление.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Развивать внимательность.</a:t>
            </a:r>
          </a:p>
          <a:p>
            <a:pPr lvl="1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Формировать умение подбирать карточки по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указанной лексической теме     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и делать обобщение.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Воспитывать навыки коммуникации. 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раскладываем на столе карточки-картинки.     Дети по очереди берут карточку и называют , что на ней изображено. Для удобства закрепляем карточки на кубик в соответствии с их группой. 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 (4).jpg"/>
          <p:cNvPicPr>
            <a:picLocks noChangeAspect="1"/>
          </p:cNvPicPr>
          <p:nvPr/>
        </p:nvPicPr>
        <p:blipFill>
          <a:blip r:embed="rId2" cstate="print"/>
          <a:srcRect t="19791" r="18055"/>
          <a:stretch>
            <a:fillRect/>
          </a:stretch>
        </p:blipFill>
        <p:spPr>
          <a:xfrm>
            <a:off x="5929322" y="214290"/>
            <a:ext cx="2791630" cy="3643314"/>
          </a:xfrm>
          <a:prstGeom prst="rect">
            <a:avLst/>
          </a:prstGeom>
        </p:spPr>
      </p:pic>
      <p:pic>
        <p:nvPicPr>
          <p:cNvPr id="9" name="Рисунок 8" descr="image (6).jpg"/>
          <p:cNvPicPr>
            <a:picLocks noChangeAspect="1"/>
          </p:cNvPicPr>
          <p:nvPr/>
        </p:nvPicPr>
        <p:blipFill>
          <a:blip r:embed="rId3" cstate="print"/>
          <a:srcRect l="14062" t="17708"/>
          <a:stretch>
            <a:fillRect/>
          </a:stretch>
        </p:blipFill>
        <p:spPr>
          <a:xfrm>
            <a:off x="285720" y="357166"/>
            <a:ext cx="4376675" cy="3143248"/>
          </a:xfrm>
          <a:prstGeom prst="rect">
            <a:avLst/>
          </a:prstGeom>
        </p:spPr>
      </p:pic>
      <p:pic>
        <p:nvPicPr>
          <p:cNvPr id="7" name="Рисунок 6" descr="image (1).jpg"/>
          <p:cNvPicPr>
            <a:picLocks noChangeAspect="1"/>
          </p:cNvPicPr>
          <p:nvPr/>
        </p:nvPicPr>
        <p:blipFill>
          <a:blip r:embed="rId4" cstate="print"/>
          <a:srcRect t="19791" b="10416"/>
          <a:stretch>
            <a:fillRect/>
          </a:stretch>
        </p:blipFill>
        <p:spPr>
          <a:xfrm>
            <a:off x="5214942" y="3500438"/>
            <a:ext cx="3357568" cy="3124425"/>
          </a:xfrm>
          <a:prstGeom prst="rect">
            <a:avLst/>
          </a:prstGeom>
        </p:spPr>
      </p:pic>
      <p:pic>
        <p:nvPicPr>
          <p:cNvPr id="10" name="Рисунок 9" descr="image (11).jpg"/>
          <p:cNvPicPr>
            <a:picLocks noChangeAspect="1"/>
          </p:cNvPicPr>
          <p:nvPr/>
        </p:nvPicPr>
        <p:blipFill>
          <a:blip r:embed="rId5" cstate="print"/>
          <a:srcRect l="12500" t="25000"/>
          <a:stretch>
            <a:fillRect/>
          </a:stretch>
        </p:blipFill>
        <p:spPr>
          <a:xfrm>
            <a:off x="1285852" y="3286124"/>
            <a:ext cx="2928958" cy="334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Варианты игры</a:t>
            </a:r>
          </a:p>
          <a:p>
            <a:pPr algn="ctr"/>
            <a:endParaRPr 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Геометрические фигуры»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столе раскладываются геометрические фигуры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четырех цветов, которые есть на кубике. Ребенок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закрепляет фигуры на кубик согласно цветам.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3" name="Рисунок 2" descr="image (10).jpg"/>
          <p:cNvPicPr>
            <a:picLocks noChangeAspect="1"/>
          </p:cNvPicPr>
          <p:nvPr/>
        </p:nvPicPr>
        <p:blipFill>
          <a:blip r:embed="rId2" cstate="print"/>
          <a:srcRect l="3906" t="12500" r="13281" b="19791"/>
          <a:stretch>
            <a:fillRect/>
          </a:stretch>
        </p:blipFill>
        <p:spPr>
          <a:xfrm>
            <a:off x="1643042" y="3000372"/>
            <a:ext cx="5125951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5).jpg"/>
          <p:cNvPicPr>
            <a:picLocks noChangeAspect="1"/>
          </p:cNvPicPr>
          <p:nvPr/>
        </p:nvPicPr>
        <p:blipFill>
          <a:blip r:embed="rId2" cstate="print"/>
          <a:srcRect l="4819" r="19277" b="6425"/>
          <a:stretch>
            <a:fillRect/>
          </a:stretch>
        </p:blipFill>
        <p:spPr>
          <a:xfrm>
            <a:off x="285720" y="714356"/>
            <a:ext cx="4357718" cy="4029161"/>
          </a:xfrm>
          <a:prstGeom prst="rect">
            <a:avLst/>
          </a:prstGeom>
        </p:spPr>
      </p:pic>
      <p:pic>
        <p:nvPicPr>
          <p:cNvPr id="3" name="Рисунок 2" descr="image (16).jpg"/>
          <p:cNvPicPr>
            <a:picLocks noChangeAspect="1"/>
          </p:cNvPicPr>
          <p:nvPr/>
        </p:nvPicPr>
        <p:blipFill>
          <a:blip r:embed="rId3" cstate="print"/>
          <a:srcRect l="31250" t="8333" r="26562" b="13541"/>
          <a:stretch>
            <a:fillRect/>
          </a:stretch>
        </p:blipFill>
        <p:spPr>
          <a:xfrm>
            <a:off x="5072066" y="1583476"/>
            <a:ext cx="3643338" cy="5060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77152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«Буквы»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Ребенок берет карточку с буквой называет ее и придумывает слово на эту букву.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 descr="image (27).jpg"/>
          <p:cNvPicPr>
            <a:picLocks noChangeAspect="1"/>
          </p:cNvPicPr>
          <p:nvPr/>
        </p:nvPicPr>
        <p:blipFill>
          <a:blip r:embed="rId2" cstate="print"/>
          <a:srcRect t="9043"/>
          <a:stretch>
            <a:fillRect/>
          </a:stretch>
        </p:blipFill>
        <p:spPr>
          <a:xfrm>
            <a:off x="3071802" y="3429000"/>
            <a:ext cx="2668254" cy="3235965"/>
          </a:xfrm>
          <a:prstGeom prst="rect">
            <a:avLst/>
          </a:prstGeom>
        </p:spPr>
      </p:pic>
      <p:pic>
        <p:nvPicPr>
          <p:cNvPr id="3" name="Рисунок 2" descr="image (19).jpg"/>
          <p:cNvPicPr>
            <a:picLocks noChangeAspect="1"/>
          </p:cNvPicPr>
          <p:nvPr/>
        </p:nvPicPr>
        <p:blipFill>
          <a:blip r:embed="rId3" cstate="print"/>
          <a:srcRect t="23958" r="3906" b="7291"/>
          <a:stretch>
            <a:fillRect/>
          </a:stretch>
        </p:blipFill>
        <p:spPr>
          <a:xfrm>
            <a:off x="1643042" y="1428736"/>
            <a:ext cx="4714876" cy="2529943"/>
          </a:xfrm>
          <a:prstGeom prst="rect">
            <a:avLst/>
          </a:prstGeom>
        </p:spPr>
      </p:pic>
      <p:pic>
        <p:nvPicPr>
          <p:cNvPr id="6" name="Рисунок 5" descr="image (23).jpg"/>
          <p:cNvPicPr>
            <a:picLocks noChangeAspect="1"/>
          </p:cNvPicPr>
          <p:nvPr/>
        </p:nvPicPr>
        <p:blipFill>
          <a:blip r:embed="rId4" cstate="print"/>
          <a:srcRect t="29167" r="20833"/>
          <a:stretch>
            <a:fillRect/>
          </a:stretch>
        </p:blipFill>
        <p:spPr>
          <a:xfrm>
            <a:off x="214282" y="3500438"/>
            <a:ext cx="2643206" cy="3153298"/>
          </a:xfrm>
          <a:prstGeom prst="rect">
            <a:avLst/>
          </a:prstGeom>
        </p:spPr>
      </p:pic>
      <p:pic>
        <p:nvPicPr>
          <p:cNvPr id="5" name="Рисунок 4" descr="image (21).jpg"/>
          <p:cNvPicPr>
            <a:picLocks noChangeAspect="1"/>
          </p:cNvPicPr>
          <p:nvPr/>
        </p:nvPicPr>
        <p:blipFill>
          <a:blip r:embed="rId5" cstate="print"/>
          <a:srcRect l="23611" t="36458"/>
          <a:stretch>
            <a:fillRect/>
          </a:stretch>
        </p:blipFill>
        <p:spPr>
          <a:xfrm>
            <a:off x="5929322" y="3429000"/>
            <a:ext cx="2935985" cy="3256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«Цифры»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Ребенок берет любую карточку с цифрой, называет цифру. Воспитатель просит назвать количество предметов в соответствии с выбранной цифрой.</a:t>
            </a:r>
          </a:p>
        </p:txBody>
      </p:sp>
      <p:pic>
        <p:nvPicPr>
          <p:cNvPr id="3" name="Рисунок 2" descr="image (26).jpg"/>
          <p:cNvPicPr>
            <a:picLocks noChangeAspect="1"/>
          </p:cNvPicPr>
          <p:nvPr/>
        </p:nvPicPr>
        <p:blipFill>
          <a:blip r:embed="rId2" cstate="print"/>
          <a:srcRect l="12500" t="23958" r="4166" b="5208"/>
          <a:stretch>
            <a:fillRect/>
          </a:stretch>
        </p:blipFill>
        <p:spPr>
          <a:xfrm>
            <a:off x="428596" y="2357430"/>
            <a:ext cx="3786214" cy="4291043"/>
          </a:xfrm>
          <a:prstGeom prst="rect">
            <a:avLst/>
          </a:prstGeom>
        </p:spPr>
      </p:pic>
      <p:pic>
        <p:nvPicPr>
          <p:cNvPr id="6" name="Рисунок 5" descr="image (35).jpg"/>
          <p:cNvPicPr>
            <a:picLocks noChangeAspect="1"/>
          </p:cNvPicPr>
          <p:nvPr/>
        </p:nvPicPr>
        <p:blipFill>
          <a:blip r:embed="rId3" cstate="print"/>
          <a:srcRect l="16666" t="29167" b="16666"/>
          <a:stretch>
            <a:fillRect/>
          </a:stretch>
        </p:blipFill>
        <p:spPr>
          <a:xfrm>
            <a:off x="6215042" y="1714488"/>
            <a:ext cx="2928958" cy="2538430"/>
          </a:xfrm>
          <a:prstGeom prst="rect">
            <a:avLst/>
          </a:prstGeom>
        </p:spPr>
      </p:pic>
      <p:pic>
        <p:nvPicPr>
          <p:cNvPr id="5" name="Рисунок 4" descr="image (31).jpg"/>
          <p:cNvPicPr>
            <a:picLocks noChangeAspect="1"/>
          </p:cNvPicPr>
          <p:nvPr/>
        </p:nvPicPr>
        <p:blipFill>
          <a:blip r:embed="rId4" cstate="print"/>
          <a:srcRect t="30208"/>
          <a:stretch>
            <a:fillRect/>
          </a:stretch>
        </p:blipFill>
        <p:spPr>
          <a:xfrm>
            <a:off x="4500562" y="3713730"/>
            <a:ext cx="3071834" cy="285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278</TotalTime>
  <Words>404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Times New Roman</vt:lpstr>
      <vt:lpstr>Trebuchet MS</vt:lpstr>
      <vt:lpstr>Wingdings</vt:lpstr>
      <vt:lpstr>Wingdings 2</vt:lpstr>
      <vt:lpstr>Изящная</vt:lpstr>
      <vt:lpstr>Дидактическая игра по речевому развитию  «Волшебный кубик»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речевому развитию  «Волшебный кубик»</dc:title>
  <dc:creator>Вова</dc:creator>
  <cp:lastModifiedBy>HP</cp:lastModifiedBy>
  <cp:revision>32</cp:revision>
  <dcterms:created xsi:type="dcterms:W3CDTF">2019-03-25T15:32:59Z</dcterms:created>
  <dcterms:modified xsi:type="dcterms:W3CDTF">2021-03-16T17:56:08Z</dcterms:modified>
</cp:coreProperties>
</file>