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529658"/>
          </a:xfrm>
        </p:spPr>
        <p:txBody>
          <a:bodyPr>
            <a:normAutofit/>
          </a:bodyPr>
          <a:lstStyle/>
          <a:p>
            <a:r>
              <a:rPr lang="ru-RU" b="1" dirty="0" smtClean="0"/>
              <a:t>      Развивающий куб            «Времена года»  </a:t>
            </a:r>
            <a:br>
              <a:rPr lang="ru-RU" b="1" dirty="0" smtClean="0"/>
            </a:br>
            <a:r>
              <a:rPr lang="ru-RU" b="1" dirty="0" smtClean="0"/>
              <a:t>для детей младшего возраста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1206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Автор: </a:t>
            </a:r>
            <a:r>
              <a:rPr lang="ru-RU" dirty="0" err="1" smtClean="0"/>
              <a:t>Альмогомбетова</a:t>
            </a:r>
            <a:r>
              <a:rPr lang="ru-RU" dirty="0" smtClean="0"/>
              <a:t> </a:t>
            </a:r>
            <a:r>
              <a:rPr lang="ru-RU" dirty="0" err="1" smtClean="0"/>
              <a:t>Айна</a:t>
            </a:r>
            <a:r>
              <a:rPr lang="ru-RU" dirty="0" smtClean="0"/>
              <a:t> </a:t>
            </a:r>
            <a:r>
              <a:rPr lang="ru-RU" dirty="0" err="1" smtClean="0"/>
              <a:t>Елемисовна</a:t>
            </a:r>
            <a:r>
              <a:rPr lang="ru-RU" dirty="0" smtClean="0"/>
              <a:t>, воспитатель.</a:t>
            </a:r>
            <a:br>
              <a:rPr lang="ru-RU" dirty="0" smtClean="0"/>
            </a:br>
            <a:r>
              <a:rPr lang="ru-RU" b="1" dirty="0" smtClean="0"/>
              <a:t>Полное наименование учреждения:</a:t>
            </a:r>
            <a:r>
              <a:rPr lang="ru-RU" dirty="0" smtClean="0"/>
              <a:t> Муниципальное Дошкольное Образовательное Автономное Учреждение «Детский сад «Петушок» № 16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/>
              <a:t>Возрастная группа:</a:t>
            </a:r>
            <a:r>
              <a:rPr lang="ru-RU" dirty="0" smtClean="0"/>
              <a:t> 2 младшая.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04182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Обучающие: формировать знания об особенностях времен года, их основных признаках, сменяемости, периодичности и цикличности; закрепить умения сравнивать, находить сходства и различия; формировать навык составления творческого рассказа о сезонных изменениях природных явлений, животных, птицах и т. д.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Развивающие: расширять кругозор, развивать речь, внимание, память, наглядно - образное и словесно-логическое мышление, воображение, сенсорное восприятие, мелкую моторику; стимулировать творческую активность детей.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Воспитательные: воспитывать интерес, любовь и бережное отношение к природе; воспитывать у детей эмоциональное, положительное отношение к природе, умение видеть прекрасное в разном времени года.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969818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Куб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Времена года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многофункциональное, мобильное и очень легкое в использовании. Куб является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развивающее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- обучающим пособием на тему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Времена года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Пособие представлено в виде куба. Куб разделён на 4 части: весна, лето, осень, зима, которые объединяет дерево в центре каждой композиции. На дереве наглядно видна смена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времён года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таким образом, мы поможем изучить ребенку множество полезной информации в игровой форме. А дети выучат названия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времён года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узнают, почему зиму всегда сменяет весна, а лето-осень. Цель дидактической игры: знакомить с характерными особенностями следующих друг за другом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времен года и теми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изменениями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,которые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происходят в связи с этим в жизни и деятельности взрослых и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Закрепить понятия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«весна»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«лето»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«осень»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«зима»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знание и наиболее характерные признаки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времен года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041826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Описание сторон куба: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Весна.Главные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изменения в природе: весной на деревьях появляются первые листочки, распускаются цветы, греет солнышко, тает снег.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Лето.Главные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изменения в природе: тепло, ярко светит солнце, всё живое оживает, на деревьях созревают фрукты.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Осень.Главные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изменения в природе: холодает, листья на деревьях желтеют и опадают.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Зима.Главные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изменения в природе: похолодало, выпал снег и можно играть в снежки или лепить снеговика. С неба падают снежинки.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Этот куб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многофункциональный,можно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также использовать по развитию речи. Всем желаю воспитывать у 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любовь к природе и желание беречь ее!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Развивающий куб «Времена          года»</a:t>
            </a:r>
            <a:endParaRPr lang="ru-RU" dirty="0"/>
          </a:p>
        </p:txBody>
      </p:sp>
      <p:pic>
        <p:nvPicPr>
          <p:cNvPr id="5" name="Содержимое 4" descr="IMG_20210324_1031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722438"/>
            <a:ext cx="3394472" cy="4525962"/>
          </a:xfrm>
        </p:spPr>
      </p:pic>
      <p:pic>
        <p:nvPicPr>
          <p:cNvPr id="8" name="Содержимое 7" descr="IMG_20210324_1029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00808"/>
            <a:ext cx="4038600" cy="45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Развивающий куб «Времена года»</a:t>
            </a:r>
            <a:endParaRPr lang="ru-RU" dirty="0"/>
          </a:p>
        </p:txBody>
      </p:sp>
      <p:pic>
        <p:nvPicPr>
          <p:cNvPr id="5" name="Содержимое 4" descr="IMG_20210324_1031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722438"/>
            <a:ext cx="3394472" cy="4525962"/>
          </a:xfrm>
        </p:spPr>
      </p:pic>
      <p:pic>
        <p:nvPicPr>
          <p:cNvPr id="6" name="Содержимое 5" descr="IMG_20210324_1032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722438"/>
            <a:ext cx="339447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177730"/>
          </a:xfrm>
        </p:spPr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</TotalTime>
  <Words>39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Яркая</vt:lpstr>
      <vt:lpstr>      Развивающий куб            «Времена года»   для детей младшего возраста</vt:lpstr>
      <vt:lpstr>Автор: Альмогомбетова Айна Елемисовна, воспитатель. Полное наименование учреждения: Муниципальное Дошкольное Образовательное Автономное Учреждение «Детский сад «Петушок» № 16  Возрастная группа: 2 младшая. </vt:lpstr>
      <vt:lpstr>Задачи: Обучающие: формировать знания об особенностях времен года, их основных признаках, сменяемости, периодичности и цикличности; закрепить умения сравнивать, находить сходства и различия; формировать навык составления творческого рассказа о сезонных изменениях природных явлений, животных, птицах и т. д. Развивающие: расширять кругозор, развивать речь, внимание, память, наглядно - образное и словесно-логическое мышление, воображение, сенсорное восприятие, мелкую моторику; стимулировать творческую активность детей. Воспитательные: воспитывать интерес, любовь и бережное отношение к природе; воспитывать у детей эмоциональное, положительное отношение к природе, умение видеть прекрасное в разном времени года.   </vt:lpstr>
      <vt:lpstr>ПОЯСНИТЕЛЬНАЯ ЗАПИСКА   Куб «Времена года» многофункциональное, мобильное и очень легкое в использовании. Куб является развивающее - обучающим пособием на тему «Времена года». Пособие представлено в виде куба. Куб разделён на 4 части: весна, лето, осень, зима, которые объединяет дерево в центре каждой композиции. На дереве наглядно видна смена времён года, таким образом, мы поможем изучить ребенку множество полезной информации в игровой форме. А дети выучат названия времён года, узнают, почему зиму всегда сменяет весна, а лето-осень. Цель дидактической игры: знакомить с характерными особенностями следующих друг за другом времен года и теми изменениями,которые происходят в связи с этим в жизни и деятельности взрослых и детей. Закрепить понятия «весна», «лето», «осень», «зима», знание и наиболее характерные признаки времен года. </vt:lpstr>
      <vt:lpstr>Описание сторон куба:  Весна.Главные изменения в природе: весной на деревьях появляются первые листочки, распускаются цветы, греет солнышко, тает снег. Лето.Главные изменения в природе: тепло, ярко светит солнце, всё живое оживает, на деревьях созревают фрукты. Осень.Главные изменения в природе: холодает, листья на деревьях желтеют и опадают. Зима.Главные изменения в природе: похолодало, выпал снег и можно играть в снежки или лепить снеговика. С неба падают снежинки. Этот куб многофункциональный,можно также использовать по развитию речи. Всем желаю воспитывать у детей любовь к природе и желание беречь ее!   </vt:lpstr>
      <vt:lpstr>Развивающий куб «Времена          года»</vt:lpstr>
      <vt:lpstr>Развивающий куб «Времена года»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Развивающий куб            «Времена года»   для детей младшего возраста</dc:title>
  <dc:creator>Seven</dc:creator>
  <cp:lastModifiedBy>Seven</cp:lastModifiedBy>
  <cp:revision>3</cp:revision>
  <dcterms:created xsi:type="dcterms:W3CDTF">2021-03-24T15:05:24Z</dcterms:created>
  <dcterms:modified xsi:type="dcterms:W3CDTF">2021-03-24T15:33:04Z</dcterms:modified>
</cp:coreProperties>
</file>