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8" r:id="rId2"/>
    <p:sldId id="256" r:id="rId3"/>
    <p:sldId id="257" r:id="rId4"/>
    <p:sldId id="287" r:id="rId5"/>
    <p:sldId id="275" r:id="rId6"/>
    <p:sldId id="266" r:id="rId7"/>
    <p:sldId id="265" r:id="rId8"/>
    <p:sldId id="277" r:id="rId9"/>
    <p:sldId id="280" r:id="rId10"/>
    <p:sldId id="278" r:id="rId11"/>
    <p:sldId id="279" r:id="rId12"/>
    <p:sldId id="285" r:id="rId13"/>
    <p:sldId id="281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7" autoAdjust="0"/>
  </p:normalViewPr>
  <p:slideViewPr>
    <p:cSldViewPr>
      <p:cViewPr varScale="1">
        <p:scale>
          <a:sx n="99" d="100"/>
          <a:sy n="99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17B-8922-46C8-8A16-416517635CE3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4C6E-988F-44F1-ABF9-A05136193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17B-8922-46C8-8A16-416517635CE3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4C6E-988F-44F1-ABF9-A05136193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17B-8922-46C8-8A16-416517635CE3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4C6E-988F-44F1-ABF9-A05136193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17B-8922-46C8-8A16-416517635CE3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4C6E-988F-44F1-ABF9-A05136193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17B-8922-46C8-8A16-416517635CE3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4C6E-988F-44F1-ABF9-A05136193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17B-8922-46C8-8A16-416517635CE3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4C6E-988F-44F1-ABF9-A05136193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17B-8922-46C8-8A16-416517635CE3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4C6E-988F-44F1-ABF9-A05136193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17B-8922-46C8-8A16-416517635CE3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4C6E-988F-44F1-ABF9-A05136193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17B-8922-46C8-8A16-416517635CE3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4C6E-988F-44F1-ABF9-A05136193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17B-8922-46C8-8A16-416517635CE3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4C6E-988F-44F1-ABF9-A05136193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917B-8922-46C8-8A16-416517635CE3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8B4C6E-988F-44F1-ABF9-A05136193D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A4917B-8922-46C8-8A16-416517635CE3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8B4C6E-988F-44F1-ABF9-A05136193DC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35" y="3140968"/>
            <a:ext cx="8856984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  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4900" b="1" dirty="0" smtClean="0">
                <a:solidFill>
                  <a:srgbClr val="0070C0"/>
                </a:solidFill>
                <a:latin typeface="+mn-lt"/>
              </a:rPr>
              <a:t>Муниципальный конкурс </a:t>
            </a:r>
            <a:r>
              <a:rPr lang="ru-RU" sz="4900" b="1" dirty="0" err="1" smtClean="0">
                <a:solidFill>
                  <a:srgbClr val="0070C0"/>
                </a:solidFill>
                <a:latin typeface="+mn-lt"/>
              </a:rPr>
              <a:t>видеопрезентаций</a:t>
            </a:r>
            <a:r>
              <a:rPr lang="ru-RU" sz="4900" b="1" dirty="0" smtClean="0">
                <a:solidFill>
                  <a:srgbClr val="0070C0"/>
                </a:solidFill>
                <a:latin typeface="+mn-lt"/>
              </a:rPr>
              <a:t> </a:t>
            </a:r>
            <a:br>
              <a:rPr lang="ru-RU" sz="49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6000" b="1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ru-RU" sz="6000" b="1" dirty="0">
                <a:solidFill>
                  <a:srgbClr val="0070C0"/>
                </a:solidFill>
                <a:latin typeface="+mn-lt"/>
              </a:rPr>
              <a:t>Мы-</a:t>
            </a:r>
            <a:r>
              <a:rPr lang="ru-RU" sz="6000" b="1" dirty="0" err="1">
                <a:solidFill>
                  <a:srgbClr val="0070C0"/>
                </a:solidFill>
                <a:latin typeface="+mn-lt"/>
              </a:rPr>
              <a:t>орчане</a:t>
            </a:r>
            <a:r>
              <a:rPr lang="ru-RU" sz="6000" b="1" dirty="0" smtClean="0">
                <a:solidFill>
                  <a:srgbClr val="0070C0"/>
                </a:solidFill>
                <a:latin typeface="+mn-lt"/>
              </a:rPr>
              <a:t>!»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4869160"/>
            <a:ext cx="6336704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Подготовил: воспитатель 1 кв. категории </a:t>
            </a:r>
          </a:p>
          <a:p>
            <a:pPr marL="0" indent="0">
              <a:buNone/>
            </a:pPr>
            <a:r>
              <a:rPr lang="ru-RU" sz="2400" b="1" dirty="0" smtClean="0"/>
              <a:t>МДОАУ № 94 «Радуга» </a:t>
            </a:r>
          </a:p>
          <a:p>
            <a:pPr marL="0" indent="0">
              <a:buNone/>
            </a:pPr>
            <a:r>
              <a:rPr lang="ru-RU" sz="2400" b="1" dirty="0" err="1" smtClean="0"/>
              <a:t>Майданенко</a:t>
            </a:r>
            <a:r>
              <a:rPr lang="ru-RU" sz="2400" b="1" dirty="0" smtClean="0"/>
              <a:t> Сауле </a:t>
            </a:r>
            <a:r>
              <a:rPr lang="ru-RU" sz="2400" b="1" dirty="0" err="1" smtClean="0"/>
              <a:t>Жардемовна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62248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Традиционные блюда казахской кух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1" y="160712"/>
            <a:ext cx="8783834" cy="658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Традиционные блюда казахской кух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70781"/>
            <a:ext cx="8784975" cy="658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19256" cy="1214446"/>
          </a:xfrm>
          <a:noFill/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Национальным музыкальным инструментом у казахов является домбра</a:t>
            </a:r>
            <a:endParaRPr lang="ru-RU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avatars.mds.yandex.net/get-zen_doc/1706643/pub_5d9dc717aad43600b1cde7c8_5d9dc7463639e600b082cf81/scale_12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484784"/>
            <a:ext cx="493769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3968" y="2924944"/>
            <a:ext cx="4775908" cy="3801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4948" y="142852"/>
            <a:ext cx="3843332" cy="1477328"/>
          </a:xfrm>
          <a:prstGeom prst="rect">
            <a:avLst/>
          </a:prstGeom>
          <a:noFill/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</a:t>
            </a:r>
            <a:r>
              <a:rPr lang="ru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Правила : В игре принимают участие все дети группы. Все сидят по  казахски образуя круг . Обходя этот круг с внешней стороны, ведущий незаметно оставляет тюбетейку сзади кого - нибудь из детей и убегает. Если игрок, за спиной которого оставили тюбетейку, заметил это- он должен догнать ведущего, а ведущий должен постараться занять место игрока в круге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1494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4" name="Picture 2" descr="https://ds02.infourok.ru/uploads/ex/1274/0006b5ab-bc072b37/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0890" y="2214554"/>
            <a:ext cx="5133110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571612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Дерево держится корнями, а человек друзьями </a:t>
            </a: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(казахская пословица)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https://i.ytimg.com/vi/LmYI3MgAggY/maxresdefault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2060848"/>
            <a:ext cx="4392488" cy="428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https://image.jimcdn.com/app/cms/image/transf/none/path/s98c8879c382365b4/backgroundarea/i6e85c740127ab9b4/version/1475839705/image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9992" y="2060848"/>
            <a:ext cx="4536504" cy="428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ы орчане\башкиры2.jpg"/>
          <p:cNvPicPr>
            <a:picLocks noChangeAspect="1" noChangeArrowheads="1"/>
          </p:cNvPicPr>
          <p:nvPr/>
        </p:nvPicPr>
        <p:blipFill rotWithShape="1">
          <a:blip r:embed="rId2"/>
          <a:srcRect l="12545" r="11563"/>
          <a:stretch/>
        </p:blipFill>
        <p:spPr bwMode="auto">
          <a:xfrm>
            <a:off x="6487427" y="0"/>
            <a:ext cx="2656573" cy="371703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55776" y="764704"/>
            <a:ext cx="40324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«МЫ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ОРЧАНЕ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USER\Desktop\мы орчане\тата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3474" y="2658050"/>
            <a:ext cx="2777052" cy="416557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C:\Users\USER\Desktop\мы орчане\русские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535" y="4221088"/>
            <a:ext cx="3972400" cy="269681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0" name="Picture 6" descr="C:\Users\USER\Desktop\мы орчане\казах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2660129" cy="371703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3" name="Picture 9" descr="C:\Users\USER\Desktop\мы орчане\DSC_0076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1674" y="3970152"/>
            <a:ext cx="3743709" cy="292185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мы орчане\image_12042017160611_14919951718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204865"/>
            <a:ext cx="3102091" cy="46531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4" name="Picture 2" descr="C:\Users\USER\Desktop\мы орчане\img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9306" y="188640"/>
            <a:ext cx="4123269" cy="309245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61971" y="1176021"/>
            <a:ext cx="7772400" cy="13624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4378888" cy="1509712"/>
          </a:xfrm>
        </p:spPr>
        <p:txBody>
          <a:bodyPr/>
          <a:lstStyle/>
          <a:p>
            <a:r>
              <a:rPr lang="ru-RU" dirty="0" smtClean="0"/>
              <a:t>-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714356"/>
            <a:ext cx="388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427" y="116632"/>
            <a:ext cx="55517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есть и лучшие края,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мне дороже красоты неброской,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Уральский 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-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моя,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назван был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когда-то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Орском.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2304280"/>
            <a:ext cx="28083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ОРСК</a:t>
            </a:r>
            <a:r>
              <a:rPr lang="ru-RU" sz="5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66026" y="3789040"/>
            <a:ext cx="5429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Это не только дома, деревья, улицы и реки. Наш город – это прежде всего люди, которые в нем живут. Мы  с вами </a:t>
            </a:r>
            <a:r>
              <a:rPr lang="ru-RU" b="1" dirty="0" err="1" smtClean="0">
                <a:solidFill>
                  <a:srgbClr val="0070C0"/>
                </a:solidFill>
              </a:rPr>
              <a:t>Орчане</a:t>
            </a:r>
            <a:r>
              <a:rPr lang="ru-RU" b="1" dirty="0" smtClean="0">
                <a:solidFill>
                  <a:srgbClr val="0070C0"/>
                </a:solidFill>
              </a:rPr>
              <a:t>. Наш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 smtClean="0">
                <a:solidFill>
                  <a:srgbClr val="0070C0"/>
                </a:solidFill>
              </a:rPr>
              <a:t>город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 smtClean="0">
                <a:solidFill>
                  <a:srgbClr val="0070C0"/>
                </a:solidFill>
              </a:rPr>
              <a:t>силен дружбой </a:t>
            </a:r>
            <a:r>
              <a:rPr lang="ru-RU" b="1" dirty="0">
                <a:solidFill>
                  <a:srgbClr val="0070C0"/>
                </a:solidFill>
              </a:rPr>
              <a:t>разных народов, </a:t>
            </a:r>
            <a:r>
              <a:rPr lang="ru-RU" b="1" dirty="0" smtClean="0">
                <a:solidFill>
                  <a:srgbClr val="0070C0"/>
                </a:solidFill>
              </a:rPr>
              <a:t>его населяющих</a:t>
            </a:r>
            <a:r>
              <a:rPr lang="ru-RU" b="1" dirty="0">
                <a:solidFill>
                  <a:srgbClr val="0070C0"/>
                </a:solidFill>
              </a:rPr>
              <a:t>. А народов этих очень много. Русские</a:t>
            </a:r>
            <a:r>
              <a:rPr lang="ru-RU" b="1" dirty="0" smtClean="0">
                <a:solidFill>
                  <a:srgbClr val="0070C0"/>
                </a:solidFill>
              </a:rPr>
              <a:t>, казахи,  </a:t>
            </a:r>
            <a:r>
              <a:rPr lang="ru-RU" b="1" dirty="0">
                <a:solidFill>
                  <a:srgbClr val="0070C0"/>
                </a:solidFill>
              </a:rPr>
              <a:t>чуваши, мордва, башкиры, </a:t>
            </a:r>
            <a:r>
              <a:rPr lang="ru-RU" b="1" dirty="0" smtClean="0">
                <a:solidFill>
                  <a:srgbClr val="0070C0"/>
                </a:solidFill>
              </a:rPr>
              <a:t>татары, немцы…. </a:t>
            </a:r>
            <a:r>
              <a:rPr lang="ru-RU" b="1" dirty="0">
                <a:solidFill>
                  <a:srgbClr val="0070C0"/>
                </a:solidFill>
              </a:rPr>
              <a:t>Каждый народ говорит на своём языке, имеет свою историю, культуру, традиции.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37030">
            <a:off x="642300" y="280133"/>
            <a:ext cx="2755311" cy="13996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Народов много кочевых осело в нашем крае Почти все помнят родовые традиции,...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44452" y="609479"/>
            <a:ext cx="5357818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48" y="3933056"/>
            <a:ext cx="4286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жители  города Орска – это русские люди со своими обычаями и традициями. Но сегодня мы с вами познакомимся с традициями и обычаями народа, который составляет почти 50% населения города- это  казахи со своими обычаями и традициями</a:t>
            </a:r>
          </a:p>
        </p:txBody>
      </p:sp>
      <p:pic>
        <p:nvPicPr>
          <p:cNvPr id="48130" name="Picture 2" descr="C:\Users\USER\Desktop\мы орчане\4dc88dd865a587eccb725d303f32585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9841"/>
            <a:ext cx="3396658" cy="2497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st2.depositphotos.com/4133785/8767/i/950/depositphotos_87671414-stock-photo-kazakh-man-and-woman-i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385" y="2768149"/>
            <a:ext cx="364333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1.fotokto.ru/photo/full/526/5268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96847"/>
            <a:ext cx="4259134" cy="357910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4285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казахи были кочевым народом, переезжали с одного места на другое.</a:t>
            </a:r>
            <a:b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Национальное  жилище казахского народа-юрта, ее удобно было перевозить, потому что она складывалась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tvoy-bor.ru/image/news/city/2016/04/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3390" y="1466291"/>
            <a:ext cx="39290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Рисунок 4" descr="https://avatars.mds.yandex.net/get-zen_doc/1118263/pub_5de3e345ddfef600b0c062ab_5de3e352c7e50c0ee58e4861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500546"/>
            <a:ext cx="342902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ds05.infourok.ru/uploads/ex/137c/00072be3-eefb700d/3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7" y="99770"/>
            <a:ext cx="8759453" cy="656959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Женский национальный костюм состоит из белого хлопчатобумажного или цветного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362" y="404664"/>
            <a:ext cx="8854134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03.infourok.ru/uploads/ex/0cf0/0000bcb7-ad0701f8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70305"/>
            <a:ext cx="8784976" cy="658873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огда в дом приходят гости, всегда накрыт "/>
          <p:cNvPicPr>
            <a:picLocks noChangeAspect="1" noChangeArrowheads="1"/>
          </p:cNvPicPr>
          <p:nvPr/>
        </p:nvPicPr>
        <p:blipFill rotWithShape="1">
          <a:blip r:embed="rId2"/>
          <a:srcRect t="10436" r="2010"/>
          <a:stretch/>
        </p:blipFill>
        <p:spPr bwMode="auto">
          <a:xfrm>
            <a:off x="3986937" y="3284984"/>
            <a:ext cx="5212258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 descr="Традиции казахского народа "/>
          <p:cNvPicPr>
            <a:picLocks noChangeAspect="1" noChangeArrowheads="1"/>
          </p:cNvPicPr>
          <p:nvPr/>
        </p:nvPicPr>
        <p:blipFill rotWithShape="1">
          <a:blip r:embed="rId3"/>
          <a:srcRect l="8538" t="12110" r="7269" b="4020"/>
          <a:stretch/>
        </p:blipFill>
        <p:spPr bwMode="auto">
          <a:xfrm>
            <a:off x="58991" y="789183"/>
            <a:ext cx="5132439" cy="383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357158" y="4929198"/>
            <a:ext cx="371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285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казахского народа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43702" y="2700209"/>
            <a:ext cx="4123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гости приходят в дом, всегда накрыт ДОСТАРХАН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150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1_Поток</vt:lpstr>
      <vt:lpstr>              Муниципальный конкурс видеопрезентаций  «Мы-орчане!» 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Национальным музыкальным инструментом у казахов является домбра</vt:lpstr>
      <vt:lpstr>Презентация PowerPoint</vt:lpstr>
      <vt:lpstr>Дерево держится корнями, а человек друзьями  (казахская пословица)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МДОАУ-94</cp:lastModifiedBy>
  <cp:revision>79</cp:revision>
  <dcterms:created xsi:type="dcterms:W3CDTF">2020-09-12T14:52:43Z</dcterms:created>
  <dcterms:modified xsi:type="dcterms:W3CDTF">2020-09-17T06:01:00Z</dcterms:modified>
</cp:coreProperties>
</file>