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64" r:id="rId4"/>
    <p:sldId id="263" r:id="rId5"/>
    <p:sldId id="265" r:id="rId6"/>
    <p:sldId id="266" r:id="rId7"/>
    <p:sldId id="267" r:id="rId8"/>
    <p:sldId id="272" r:id="rId9"/>
    <p:sldId id="269" r:id="rId10"/>
    <p:sldId id="270" r:id="rId11"/>
    <p:sldId id="271" r:id="rId12"/>
    <p:sldId id="260" r:id="rId13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>
        <p:scale>
          <a:sx n="84" d="100"/>
          <a:sy n="84" d="100"/>
        </p:scale>
        <p:origin x="-118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924944"/>
            <a:ext cx="6552728" cy="1224136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2473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77768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6552728" cy="1224136"/>
          </a:xfrm>
        </p:spPr>
        <p:txBody>
          <a:bodyPr>
            <a:noAutofit/>
          </a:bodyPr>
          <a:lstStyle/>
          <a:p>
            <a:r>
              <a:rPr lang="ru-RU" sz="2000" dirty="0">
                <a:effectLst/>
              </a:rPr>
              <a:t>Мастер-класс</a:t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 «Использование подвижных игр с математическим содержанием при формировании элементарных математических представлений у старших дошкольников»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3" y="1023861"/>
            <a:ext cx="5939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МДОАУ «Детский сад № 151 «Солнышко» г. Орска»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4509120"/>
            <a:ext cx="680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Воспитатель 1 кв. категории  </a:t>
            </a:r>
            <a:r>
              <a:rPr lang="ru-RU" sz="2000" b="1" dirty="0" err="1" smtClean="0">
                <a:solidFill>
                  <a:srgbClr val="7030A0"/>
                </a:solidFill>
              </a:rPr>
              <a:t>Сураева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>
                <a:solidFill>
                  <a:srgbClr val="7030A0"/>
                </a:solidFill>
              </a:rPr>
              <a:t>Т</a:t>
            </a:r>
            <a:r>
              <a:rPr lang="ru-RU" sz="2000" b="1" dirty="0" smtClean="0">
                <a:solidFill>
                  <a:srgbClr val="7030A0"/>
                </a:solidFill>
              </a:rPr>
              <a:t>атьяна Викторовна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5661248"/>
            <a:ext cx="91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62646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формирование математических представлений у старших дошкольников, нами: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разработаны  подвижные игры с математическим содержанием;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созданы картотеки математических игр;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изготовлены атрибуты для подвижных математических игр.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разработаны конспекты занятий по ФЭМП с использованием подвижных игр с математическим содержанием.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4254">
            <a:off x="1838435" y="3232530"/>
            <a:ext cx="309086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ДС-151\Desktop\Мастер класс 2022\Сураева 2022\Сураева фото 2022\IMG_20221123_0838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44108" y="260090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94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63184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закончить свое выступление словами: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наука.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Хороша и всем нужна,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нее прожить нам трудно, </a:t>
            </a:r>
          </a:p>
          <a:p>
            <a:pPr algn="ctr"/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нее нам жизнь сложна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хотя математика – один из самых сложных предметов, но наши воспитанники не должны узнать об этом никогда, ведь наша цель – научить ребенка постигать математику с интересом и удовольствием.</a:t>
            </a:r>
          </a:p>
          <a:p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t="30175"/>
          <a:stretch/>
        </p:blipFill>
        <p:spPr bwMode="auto">
          <a:xfrm>
            <a:off x="3275856" y="4181152"/>
            <a:ext cx="4953720" cy="2676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0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2249356"/>
            <a:ext cx="578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39" y="3212976"/>
            <a:ext cx="3024057" cy="2187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6624736" cy="1048666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1412776"/>
            <a:ext cx="7776864" cy="46085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подвижные игры математических понятий, сделает подвижные игры более познавательными и целенаправленными, а занятия математикой более увлекательными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не просто научатся считать, они научатся видеть математику вокруг себя, что будет способствовать формированию целостной картины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 физической и эмоциональной бодрости, при этом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тренируя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ловкость, быстроту, реакцию,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знания.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Новизна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заключается в поиске и освоении видов деятельности, в которых дети будут не только активно двигаться физически, но и одновременно осваивать элементарные математические и сенсорные представления. 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также будут направлены на развитие когнитивных способностей детей (память, внимание, логика, мышление), на развитие личностных качеств (уверенность в своих силах), на развитие работы обеих полушарий головного мозга.</a:t>
            </a:r>
          </a:p>
        </p:txBody>
      </p:sp>
    </p:spTree>
    <p:extLst>
      <p:ext uri="{BB962C8B-B14F-4D97-AF65-F5344CB8AC3E}">
        <p14:creationId xmlns:p14="http://schemas.microsoft.com/office/powerpoint/2010/main" val="429035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7037990" cy="1048666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работы :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Поиск эффективных приемов познавательного развития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формирование его математических представлений посредством активизации двигательной деятельности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517095" y="4946182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232932" y="436992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288495" y="44127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517095" y="2431582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160924" y="185532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896639" y="1651313"/>
            <a:ext cx="4320863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математике 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</a:t>
            </a:r>
          </a:p>
          <a:p>
            <a:pPr lvl="0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занимательной форме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288495" y="18981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517095" y="3269782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232932" y="2693520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288495" y="27363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518683" y="4106395"/>
            <a:ext cx="4799012" cy="1587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232932" y="3531720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288495" y="357458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517095" y="5806607"/>
            <a:ext cx="4800600" cy="0"/>
          </a:xfrm>
          <a:prstGeom prst="line">
            <a:avLst/>
          </a:prstGeom>
          <a:noFill/>
          <a:ln w="25400">
            <a:solidFill>
              <a:schemeClr val="accent4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232932" y="5230345"/>
            <a:ext cx="479425" cy="520700"/>
          </a:xfrm>
          <a:prstGeom prst="rect">
            <a:avLst/>
          </a:prstGeom>
          <a:gradFill rotWithShape="1">
            <a:gsLst>
              <a:gs pos="0">
                <a:srgbClr val="990099"/>
              </a:gs>
              <a:gs pos="100000">
                <a:srgbClr val="99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288495" y="527320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5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006398" y="2714340"/>
            <a:ext cx="51881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приобщать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активным формам познания;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2896639" y="3631264"/>
            <a:ext cx="616816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двигательную деятельность детей;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2962298" y="4412782"/>
            <a:ext cx="5252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мышления и логики;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2962298" y="5022192"/>
            <a:ext cx="5838521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самостоятельность, </a:t>
            </a: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договариваться и работать коллективно.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6624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 на собственный опыт, мы пришли к выводу, что занятия физической культурой позволяют знакомить и обучать детей не только общеразвивающим упражнениям и основным видам движений. </a:t>
            </a:r>
          </a:p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физкультуре дети становятся более инициативными, раскованными, поэтому такие занятия возможны для закрепления и совершенствования знаний по развитию речи, математике и других областей деятельности.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77838"/>
            <a:ext cx="5688632" cy="28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48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5904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организации и проведении подвижных игр с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математическим содержанием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соблюдать следующие условия  :</a:t>
            </a:r>
          </a:p>
          <a:p>
            <a:pPr algn="ctr"/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простота правил игры;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каждый ребенок – активный участник;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безопасность;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чередование более подвижных игр со спокойными;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в играх познавательного и оздоровительного элементов.</a:t>
            </a:r>
          </a:p>
        </p:txBody>
      </p:sp>
    </p:spTree>
    <p:extLst>
      <p:ext uri="{BB962C8B-B14F-4D97-AF65-F5344CB8AC3E}">
        <p14:creationId xmlns:p14="http://schemas.microsoft.com/office/powerpoint/2010/main" val="8582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закреплении математических представлений, подвижные игры классифицируются: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количественный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счет, величина,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пространстве,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ориентировка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времени и классификация предметов.</a:t>
            </a:r>
          </a:p>
        </p:txBody>
      </p:sp>
      <p:pic>
        <p:nvPicPr>
          <p:cNvPr id="5124" name="Picture 4" descr="C:\Users\ДС-151\Desktop\Мастер класс 2022\Сураева 2022\Сураева фото 2022\1669106859151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7545">
            <a:off x="2161527" y="3008720"/>
            <a:ext cx="2392322" cy="2801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24326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C:\Users\ДС-151\Desktop\Мастер класс 2022\Сураева 2022\Сураева фото 2022\IMG_20221122_092301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6077">
            <a:off x="5821823" y="1254373"/>
            <a:ext cx="2885306" cy="2163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3008313" cy="92147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srgbClr val="D6ECFF">
                    <a:lumMod val="25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создаются условия, которые позволяют повысить эффективность обучения и закрепления материала:</a:t>
            </a:r>
            <a:br>
              <a:rPr lang="ru-RU" sz="1600" dirty="0">
                <a:solidFill>
                  <a:srgbClr val="D6ECFF">
                    <a:lumMod val="25000"/>
                  </a:srgb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628800"/>
            <a:ext cx="3008313" cy="4691063"/>
          </a:xfrm>
        </p:spPr>
        <p:txBody>
          <a:bodyPr/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подбор подвижных игр в зависимости от цели и возрастных особенностей;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-знание особенностей организма и проведения подвижных игр;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-использование разнообразных методов и приемов организации и руководства подвижными играми;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-поддержка интереса, обучение детей самостоятельной организации игровой деятельности.</a:t>
            </a:r>
          </a:p>
          <a:p>
            <a:endParaRPr lang="ru-RU" dirty="0"/>
          </a:p>
        </p:txBody>
      </p:sp>
      <p:pic>
        <p:nvPicPr>
          <p:cNvPr id="2050" name="Picture 2" descr="C:\Users\ДС-151\Desktop\Мастер класс 2022\Сураева 2022\Сураева фото 2022\1669106859117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2988334" cy="3984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03382"/>
            <a:ext cx="1511300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73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6876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проведения подвижных игр, дети отрабатывают устный счет, способность ориентироваться в пространстве, во времени, сравнивать величины, развивают умение различать и называть геометрические фигуры.</a:t>
            </a:r>
          </a:p>
        </p:txBody>
      </p:sp>
      <p:pic>
        <p:nvPicPr>
          <p:cNvPr id="6147" name="Picture 3" descr="C:\Users\ДС-151\Desktop\Мастер класс 2022\Сураева 2022\Сураева фото 2022\IMG_20221118_094417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9937" y="2547928"/>
            <a:ext cx="3449181" cy="2586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ДС-151\Desktop\Мастер класс 2022\Сураева 2022\Сураева фото 2022\День здоровья!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b="17331"/>
          <a:stretch/>
        </p:blipFill>
        <p:spPr bwMode="auto">
          <a:xfrm rot="5400000">
            <a:off x="5889885" y="2646627"/>
            <a:ext cx="3484909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24" y="4480645"/>
            <a:ext cx="2891941" cy="2170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48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d99c277f280234992a36bb463b6c6b1dbfe9e34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2204</TotalTime>
  <Words>471</Words>
  <Application>Microsoft Office PowerPoint</Application>
  <PresentationFormat>Экран (4:3)</PresentationFormat>
  <Paragraphs>58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Мастер-класс  «Использование подвижных игр с математическим содержанием при формировании элементарных математических представлений у старших дошкольников»</vt:lpstr>
      <vt:lpstr>АКТУАЛЬНОСТЬ</vt:lpstr>
      <vt:lpstr>Презентация PowerPoint</vt:lpstr>
      <vt:lpstr>Цель и задачи работы :  Поиск эффективных приемов познавательного развития ребенка и формирование его математических представлений посредством активизации двигательной деятельности. </vt:lpstr>
      <vt:lpstr>Презентация PowerPoint</vt:lpstr>
      <vt:lpstr>Презентация PowerPoint</vt:lpstr>
      <vt:lpstr>Презентация PowerPoint</vt:lpstr>
      <vt:lpstr>Одновременно создаются условия, которые позволяют повысить эффективность обучения и закрепления материала: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 из разноцветных треугольников</dc:title>
  <dc:creator>obstinate</dc:creator>
  <dc:description>Шаблон презентации с сайта https://presentation-creation.ru/</dc:description>
  <cp:lastModifiedBy>ACER</cp:lastModifiedBy>
  <cp:revision>872</cp:revision>
  <dcterms:created xsi:type="dcterms:W3CDTF">2018-02-25T09:09:03Z</dcterms:created>
  <dcterms:modified xsi:type="dcterms:W3CDTF">2022-11-23T06:27:45Z</dcterms:modified>
</cp:coreProperties>
</file>