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2" r:id="rId15"/>
    <p:sldId id="271" r:id="rId16"/>
    <p:sldId id="269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tutor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184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МДОАУ «Детский сад №91 «Росинка» комбинированного вида </a:t>
            </a:r>
            <a:r>
              <a:rPr lang="ru-RU" sz="3200" b="1" i="1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г.Орска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4388920"/>
            <a:ext cx="7992888" cy="2352448"/>
          </a:xfrm>
        </p:spPr>
        <p:txBody>
          <a:bodyPr>
            <a:normAutofit fontScale="77500" lnSpcReduction="20000"/>
          </a:bodyPr>
          <a:lstStyle/>
          <a:p>
            <a:endParaRPr lang="ru-RU" sz="2400" b="1" i="1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endParaRPr lang="ru-RU" sz="2400" b="1" i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endParaRPr lang="ru-RU" sz="2400" b="1" i="1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endParaRPr lang="ru-RU" sz="2400" b="1" i="1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endParaRPr lang="ru-RU" sz="2400" b="1" i="1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воспитатель ГКН №4 «Звёздочки»</a:t>
            </a:r>
          </a:p>
          <a:p>
            <a:r>
              <a:rPr lang="ru-RU" sz="2400" b="1" i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Сидалинова</a:t>
            </a:r>
            <a:r>
              <a:rPr lang="ru-RU" sz="24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Гульнара Рафаиловна, </a:t>
            </a:r>
            <a:r>
              <a:rPr lang="ru-RU" sz="2400" b="1" i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в.кв.кат</a:t>
            </a:r>
            <a:r>
              <a:rPr lang="ru-RU" sz="24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2021 г.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00808"/>
            <a:ext cx="3798168" cy="26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Мобильное приложение AR </a:t>
            </a:r>
            <a:r>
              <a:rPr lang="ru-RU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Tutor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«Коммуникатор» в  работе с детьми с ОВЗ в частности, с тяжёлыми множественными нарушениями развития (ТМНР)»</a:t>
            </a:r>
            <a:endParaRPr lang="ru-RU" sz="1600" b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sp>
        <p:nvSpPr>
          <p:cNvPr id="10" name="AutoShape 4" descr="AR TUTOR - Осознание действий by Егор Kozlovs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9473" cy="151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0" y="5338527"/>
            <a:ext cx="1550711" cy="151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41" y="-1"/>
            <a:ext cx="1561259" cy="151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77" y="5338527"/>
            <a:ext cx="1508925" cy="153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Users\Гульнара\Desktop\Видео Ar tutor\изображение_viber_2021-03-18_20-19-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1431554" cy="12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FA38~1\AppData\Local\Temp\Rar$DIa5236.4270\0-02-05-bb30e2946802684041b2eed278dcf646430cdd8b1877f491a0c816de563ef368_cbda94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27755"/>
          <a:stretch/>
        </p:blipFill>
        <p:spPr bwMode="auto">
          <a:xfrm>
            <a:off x="2339752" y="260648"/>
            <a:ext cx="4320480" cy="57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0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FA38~1\AppData\Local\Temp\Rar$DIa5236.17942\0-02-05-8e53ebfce111d436d5c1577c041856aaa5d5f4c8d60d9a5ba5b7e246346c9321_dc8d9e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FA38~1\AppData\Local\Temp\Rar$DIa5236.17114\0-02-05-72cc8dfcd05f0f554b655715ac864ee1aecb1780839b2c0f31e33296e2553d80_794d4e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FA38~1\AppData\Local\Temp\Rar$DIa5236.9134\0-02-05-62826dad83756c18db6f8ff73d8abacb02fcfeb5a70a4878a71b6cf2ae88f21c_81f97d8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9819" r="1326" b="5465"/>
          <a:stretch/>
        </p:blipFill>
        <p:spPr bwMode="auto">
          <a:xfrm>
            <a:off x="-36512" y="0"/>
            <a:ext cx="9180512" cy="45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FA38~1\AppData\Local\Temp\Rar$DIa5236.11335\0-02-05-2c761f44733310a9878bcc375842693783f1cf7279a3988b8e76696411c0b642_e38e4b4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t="37279" r="-2767" b="37415"/>
          <a:stretch/>
        </p:blipFill>
        <p:spPr bwMode="auto">
          <a:xfrm>
            <a:off x="1916223" y="1556792"/>
            <a:ext cx="5541639" cy="30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2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FA38~1\AppData\Local\Temp\Rar$DIa5236.19894\0-02-05-4fa2abbc52bd0e5e7af8a139b65702e4b15dc92d60a1efbf7b94092aa3e44752_accb8e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FA38~1\AppData\Local\Temp\Rar$DIa5236.19417\0-02-05-7c28c1470d78aea6bd9047d7a63f8affb30a7b84d244c4d61248b983b5e05752_ec945a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" y="1"/>
            <a:ext cx="8224644" cy="457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FA38~1\AppData\Local\Temp\Rar$DIa5236.20393\0-02-05-4da167f58ee574cec61997e4467fcd495decc8fd37920dc5de7ae657118d32ee_64aef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C000"/>
                </a:solidFill>
              </a:rPr>
              <a:t>Вывод</a:t>
            </a:r>
            <a:r>
              <a:rPr lang="ru-RU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проведение </a:t>
            </a:r>
            <a:r>
              <a:rPr lang="ru-RU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занятий с помощью данного пособия привело к </a:t>
            </a:r>
            <a:endParaRPr lang="ru-RU" b="1" i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развитию </a:t>
            </a:r>
            <a:r>
              <a:rPr lang="ru-RU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познавательных интересов, </a:t>
            </a:r>
            <a:endParaRPr lang="ru-RU" b="1" i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повышению </a:t>
            </a:r>
            <a:r>
              <a:rPr lang="ru-RU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речевой активности повышение уровня речевого развития детей, </a:t>
            </a:r>
            <a:endParaRPr lang="ru-RU" b="1" i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развитию </a:t>
            </a:r>
            <a:r>
              <a:rPr lang="ru-RU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психических процессов, </a:t>
            </a:r>
            <a:endParaRPr lang="ru-RU" b="1" i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умению </a:t>
            </a:r>
            <a:r>
              <a:rPr lang="ru-RU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действовать по словесным инструкциям, контролю за собственными действиями; </a:t>
            </a:r>
            <a:endParaRPr lang="ru-RU" b="1" i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применению </a:t>
            </a:r>
            <a:r>
              <a:rPr lang="ru-RU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полученных знаний, умению в практической деятельности; </a:t>
            </a:r>
            <a:endParaRPr lang="ru-RU" b="1" i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повышению </a:t>
            </a:r>
            <a:r>
              <a:rPr lang="ru-RU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педагогической культуры родителей у детей с ОНР.</a:t>
            </a:r>
          </a:p>
        </p:txBody>
      </p:sp>
    </p:spTree>
    <p:extLst>
      <p:ext uri="{BB962C8B-B14F-4D97-AF65-F5344CB8AC3E}">
        <p14:creationId xmlns:p14="http://schemas.microsoft.com/office/powerpoint/2010/main" val="15792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08464" cy="457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38300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FA38~1\AppData\Local\Temp\Rar$DIa5236.36671\0-02-05-a8071d85bf70e4f701381f465701fb9c619096b4a1c60616d3a4a36609eac2dc_c2c0c8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46" y="5386953"/>
            <a:ext cx="2137420" cy="12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A38~1\AppData\Local\Temp\Rar$DIa5236.2331\0-02-05-8926dd6856971b160c762a5b3e8a2ba0d928168fe8cbe415c884dd2b6db4c242_3a7db54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атематические фоны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Егор Козловский</a:t>
            </a:r>
            <a:endParaRPr lang="ru-RU" sz="3200" b="1" i="1" dirty="0">
              <a:solidFill>
                <a:srgbClr val="FFC000"/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028" name="Picture 4" descr="C:\Users\FA38~1\AppData\Local\Temp\Rar$DIa5236.23820\0-02-05-8439083fb36be5a960248e05b45a71d8ad4f724d36558bb14f6a43249e0e34ce_4eefc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5013"/>
            <a:ext cx="5544616" cy="4188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Математические фоны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202124"/>
                </a:solidFill>
                <a:latin typeface="arial"/>
                <a:hlinkClick r:id="rId3"/>
              </a:rPr>
              <a:t>https</a:t>
            </a:r>
            <a:r>
              <a:rPr lang="en-US" u="sng" dirty="0">
                <a:solidFill>
                  <a:srgbClr val="202124"/>
                </a:solidFill>
                <a:latin typeface="arial"/>
                <a:hlinkClick r:id="rId3"/>
              </a:rPr>
              <a:t>://artutor.ru</a:t>
            </a:r>
            <a:endParaRPr lang="en-US" b="0" u="sng" dirty="0">
              <a:solidFill>
                <a:srgbClr val="1A0DAB"/>
              </a:solidFill>
              <a:effectLst/>
              <a:latin typeface="arial"/>
              <a:hlinkClick r:id="rId3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6" t="21268" r="32491" b="5539"/>
          <a:stretch/>
        </p:blipFill>
        <p:spPr bwMode="auto">
          <a:xfrm>
            <a:off x="1403648" y="1988840"/>
            <a:ext cx="843811" cy="17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841">
            <a:off x="3257550" y="456208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FA38~1\AppData\Local\Temp\Rar$DIa5236.14015\0-02-05-794e7b2bea46e71de0fefe0017846a1bd39b6f3a872b19f281b2adb01d626250_cc52f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627">
            <a:off x="5436096" y="2104635"/>
            <a:ext cx="3222154" cy="224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38300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FA38~1\AppData\Local\Temp\Rar$DIa5236.17792\0-02-05-017c3da869aefc9ba913f0e2d0387c63820b4cf080de500f91afc1cb99b99416_afb384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927">
            <a:off x="647280" y="938201"/>
            <a:ext cx="7849440" cy="47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3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Математические фоны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A38~1\AppData\Local\Temp\Rar$DIa5236.5842\0-02-05-a020084862623a1996ac4c09a13825f18008cb580a8c2b655a0e92ec512b6854_c5e61a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0"/>
          <a:stretch/>
        </p:blipFill>
        <p:spPr bwMode="auto">
          <a:xfrm>
            <a:off x="1311598" y="343173"/>
            <a:ext cx="6520801" cy="561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5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38300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FA38~1\AppData\Local\Temp\Rar$DIa5236.2086\0-02-05-cffd7809ae16802ea237e892a9c729d67780d79a580df735879811bd6ebf6cb9_ca8ae7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922"/>
            <a:ext cx="8208912" cy="54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FA38~1\AppData\Local\Temp\Rar$DIa5236.7339\0-02-05-a257abae1c735916bdde9abef83f1be2426fbb729a92a5841b81e12388bc6bfb_2d437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FA38~1\AppData\Local\Temp\Rar$DIa5236.14015\0-02-05-794e7b2bea46e71de0fefe0017846a1bd39b6f3a872b19f281b2adb01d626250_cc52f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3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115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МДОАУ «Детский сад №91 «Росинка» комбинированного вида г.Орска»</vt:lpstr>
      <vt:lpstr>Презентация PowerPoint</vt:lpstr>
      <vt:lpstr>Егор Козловский</vt:lpstr>
      <vt:lpstr>https://artutor.ru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Гульнара</dc:creator>
  <cp:lastModifiedBy>Гульнара</cp:lastModifiedBy>
  <cp:revision>17</cp:revision>
  <dcterms:created xsi:type="dcterms:W3CDTF">2021-03-30T16:14:20Z</dcterms:created>
  <dcterms:modified xsi:type="dcterms:W3CDTF">2021-03-30T18:54:49Z</dcterms:modified>
</cp:coreProperties>
</file>