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6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25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7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1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6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6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1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5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2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939-2402-4FE6-8865-39DE4B1B92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58CA82-D326-4A0E-A21C-9894F1D8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F24CB-EC6A-2781-7B61-E9C6C5F6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 дошкольное                                                                          образовательное автономное учреждение                                                            «Центр        развития ребенка – детский сад </a:t>
            </a:r>
            <a:br>
              <a:rPr lang="ru-RU" altLang="ru-RU" sz="1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 г. Орска «</a:t>
            </a:r>
            <a:r>
              <a:rPr lang="ru-RU" altLang="ru-RU" sz="1800" b="1" dirty="0" err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altLang="ru-RU" sz="1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2000" dirty="0">
                <a:solidFill>
                  <a:srgbClr val="B00000"/>
                </a:solidFill>
              </a:rPr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BCC5B-67A4-EA1D-23AA-50229832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00B050"/>
                </a:solidFill>
              </a:rPr>
              <a:t>Дидактическое игровое пособие по математике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rgbClr val="00B050"/>
                </a:solidFill>
              </a:rPr>
              <a:t>«Фруктовое дерево»</a:t>
            </a:r>
          </a:p>
          <a:p>
            <a:pPr algn="ctr"/>
            <a:endParaRPr lang="ru-RU" sz="16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rgbClr val="0070C0"/>
                </a:solidFill>
              </a:rPr>
              <a:t>Подготовила: воспитатель </a:t>
            </a:r>
            <a:r>
              <a:rPr lang="ru-RU" sz="2000" b="1" dirty="0" err="1">
                <a:solidFill>
                  <a:srgbClr val="0070C0"/>
                </a:solidFill>
              </a:rPr>
              <a:t>Еноктаева</a:t>
            </a:r>
            <a:r>
              <a:rPr lang="ru-RU" sz="2000" b="1" dirty="0">
                <a:solidFill>
                  <a:srgbClr val="0070C0"/>
                </a:solidFill>
              </a:rPr>
              <a:t> А. Ю.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г. Орск, 2024 г.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53B724-C095-19DA-4434-DB55CB69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22" y="128954"/>
            <a:ext cx="3062288" cy="26431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ACEAE-2178-56FF-41A3-43CE309C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D722C-6C24-2982-7944-C0B1F1E7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132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Дидактическое пособие по математике «Фруктовое дерево»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5FB37-D809-8644-2D6B-505757ED8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8" y="1805354"/>
            <a:ext cx="3530695" cy="5052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BA6951-CCD4-7AF6-DBDC-032960D4A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14" y="2487246"/>
            <a:ext cx="3061772" cy="38139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0A197B-502A-590B-E60F-EF39E76A8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86" y="4220309"/>
            <a:ext cx="2262554" cy="20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87DA8-4ED2-6EBE-FE2D-7D519478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40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 дидактического пособия: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C80E1-A785-9700-D220-A697A05A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3663"/>
            <a:ext cx="8596668" cy="458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Формирование элементарных математических представлений;     первичных представлений об объектах окружающего мира;                        количестве, числе и ориентировке в пространстве.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Задачи дидактического пособия: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Закреплять количественный счет.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Развивать умение различать пространственные направления.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Способствовать формированию классификационных умений.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Развивать мелкую моторику рук.</a:t>
            </a:r>
          </a:p>
        </p:txBody>
      </p:sp>
    </p:spTree>
    <p:extLst>
      <p:ext uri="{BB962C8B-B14F-4D97-AF65-F5344CB8AC3E}">
        <p14:creationId xmlns:p14="http://schemas.microsoft.com/office/powerpoint/2010/main" val="271481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E8362-205D-32EC-9CF2-A943DDF2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Пособие можно использовать как с детьми младшего, так и среднего дошкольного возраста. Пособие предназначено для нескольких игр в зависимости от поставленных задач, каждая игра имеет разные варианты.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1819-C287-4D35-4D3B-5E60436A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Игра «Посчитай»</a:t>
            </a:r>
            <a:endParaRPr lang="ru-RU" b="1" u="sng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 вариант: педагог просит посчитать на дереве груши и назвать количество (ребенок считает: один, два, три; на дереве три груши и т. д.)</a:t>
            </a:r>
          </a:p>
          <a:p>
            <a:r>
              <a:rPr lang="ru-RU" b="1" dirty="0">
                <a:solidFill>
                  <a:srgbClr val="002060"/>
                </a:solidFill>
              </a:rPr>
              <a:t>2 вариант: педагог просит повесить на дерево три груши, а затем еще одну. Посчитай, сколько стало груш.</a:t>
            </a:r>
          </a:p>
          <a:p>
            <a:r>
              <a:rPr lang="ru-RU" b="1" dirty="0">
                <a:solidFill>
                  <a:srgbClr val="002060"/>
                </a:solidFill>
              </a:rPr>
              <a:t>3 вариант: педагог просит повесить на дерево две желтые груши и одну красную. Посчитай сколько груш на дереве.</a:t>
            </a:r>
          </a:p>
        </p:txBody>
      </p:sp>
    </p:spTree>
    <p:extLst>
      <p:ext uri="{BB962C8B-B14F-4D97-AF65-F5344CB8AC3E}">
        <p14:creationId xmlns:p14="http://schemas.microsoft.com/office/powerpoint/2010/main" val="71216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8C35D-582E-A553-889D-1F0A9221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9" y="3094892"/>
            <a:ext cx="2686634" cy="3763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FA4433-A17A-2CD7-A2F6-F557BE2E3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97" y="3094892"/>
            <a:ext cx="2686634" cy="3763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D08263-4B51-89F0-D213-66331223D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02" y="3094892"/>
            <a:ext cx="2581126" cy="37631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B21DF-839D-9A1F-DFCF-47D836A38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0" y="190608"/>
            <a:ext cx="2686634" cy="28691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56352B-5D99-30D9-E66C-FD63033E4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65" y="190608"/>
            <a:ext cx="2634965" cy="2827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78D4E2-471A-E1A1-3015-638A0F985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8" y="190608"/>
            <a:ext cx="2571750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BEF8-9F2A-0EA2-1DB9-BB2BEFD7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230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Игра «Спрячь в свой кармашек»</a:t>
            </a:r>
            <a:br>
              <a:rPr lang="ru-RU" sz="2400" b="1" u="sng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Игра предназначена для закрепления цветов. Педагог просит детей собрать урожай груш и разложить груши в свои кармашки.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3A705E-E9C3-65DF-C1AF-AF0C0932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5" y="1781908"/>
            <a:ext cx="3207288" cy="4260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80F8E-C8B1-3B30-7E52-66BDA50E8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4" y="1781908"/>
            <a:ext cx="3836106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DEC5-4ED4-CA20-3521-FFA5CB1F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Игра «Найди свое место»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Педагог просит выполнить задание: повесь грушу наверх дерева, внизу дерева, слева, справа. Можно конкретизировать задание: красную грушу повесь наверх, желтую – внизу, зеленую – слева, синюю – справа и т. д.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AE9C08-BBC7-40AD-F2DC-C7F2BAF4D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96" y="2137142"/>
            <a:ext cx="2921691" cy="38814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AA1A0-DED0-04DF-2717-1EA3B804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6" y="2137142"/>
            <a:ext cx="354259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516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289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 Муниципальное  дошкольное                                                                          образовательное автономное учреждение                                                            «Центр        развития ребенка – детский сад  № 116 г. Орска «Ералашка»  </vt:lpstr>
      <vt:lpstr>Презентация PowerPoint</vt:lpstr>
      <vt:lpstr>Цель дидактического пособия:</vt:lpstr>
      <vt:lpstr>Пособие можно использовать как с детьми младшего, так и среднего дошкольного возраста. Пособие предназначено для нескольких игр в зависимости от поставленных задач, каждая игра имеет разные варианты.</vt:lpstr>
      <vt:lpstr>Презентация PowerPoint</vt:lpstr>
      <vt:lpstr>Игра «Спрячь в свой кармашек» Игра предназначена для закрепления цветов. Педагог просит детей собрать урожай груш и разложить груши в свои кармашки.</vt:lpstr>
      <vt:lpstr>Игра «Найди свое место» Педагог просит выполнить задание: повесь грушу наверх дерева, внизу дерева, слева, справа. Можно конкретизировать задание: красную грушу повесь наверх, желтую – внизу, зеленую – слева, синюю – справа и т. 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 дошкольное                                                                          образовательное автономное учреждение                                                            «Центр        развития ребенка – детский сад  № 116 г. Орска «Ералашка»  </dc:title>
  <dc:creator>Пользователь</dc:creator>
  <cp:lastModifiedBy>Пользователь</cp:lastModifiedBy>
  <cp:revision>3</cp:revision>
  <dcterms:created xsi:type="dcterms:W3CDTF">2024-04-02T10:15:49Z</dcterms:created>
  <dcterms:modified xsi:type="dcterms:W3CDTF">2024-04-04T12:05:12Z</dcterms:modified>
</cp:coreProperties>
</file>