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1" r:id="rId4"/>
    <p:sldId id="258" r:id="rId5"/>
    <p:sldId id="262" r:id="rId6"/>
    <p:sldId id="264" r:id="rId7"/>
    <p:sldId id="259" r:id="rId8"/>
    <p:sldId id="260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14" y="-21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0E337-B1EE-4361-866D-E6DBADE9BC95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20C5B-036F-4914-BFE4-AFDEF70645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20C5B-036F-4914-BFE4-AFDEF706451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ircl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Pictures\&#1095;&#1091;&#1076;&#1077;&#1089;&#1072;%20&#1074;%20&#1087;&#1088;&#1080;&#1088;&#1086;&#1076;&#1077;.mp4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3BE1F2-C4CB-5E1E-B3ED-431EDF279C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D84F554-CB1F-DCDE-7465-3E7D629888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8BE59773-82F7-4266-FE45-8F093487D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508" y="-162024"/>
            <a:ext cx="12317016" cy="7182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180F293-4578-141E-1A89-0D2293F07118}"/>
              </a:ext>
            </a:extLst>
          </p:cNvPr>
          <p:cNvSpPr txBox="1"/>
          <p:nvPr/>
        </p:nvSpPr>
        <p:spPr>
          <a:xfrm>
            <a:off x="457200" y="2590800"/>
            <a:ext cx="1173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Муниципальный смотр-конкурс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на лучшее оформление музыкального зала в </a:t>
            </a:r>
            <a:r>
              <a:rPr lang="ru-RU" sz="3200" b="1" dirty="0" smtClean="0">
                <a:solidFill>
                  <a:srgbClr val="C00000"/>
                </a:solidFill>
              </a:rPr>
              <a:t>ДОУ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Осень </a:t>
            </a:r>
            <a:r>
              <a:rPr lang="ru-RU" sz="3200" b="1" dirty="0">
                <a:solidFill>
                  <a:srgbClr val="C00000"/>
                </a:solidFill>
              </a:rPr>
              <a:t>в зале </a:t>
            </a:r>
            <a:r>
              <a:rPr lang="ru-RU" sz="3200" b="1" dirty="0" err="1">
                <a:solidFill>
                  <a:srgbClr val="C00000"/>
                </a:solidFill>
              </a:rPr>
              <a:t>побывала,чудо-краски</a:t>
            </a:r>
            <a:r>
              <a:rPr lang="ru-RU" sz="3200" b="1" dirty="0">
                <a:solidFill>
                  <a:srgbClr val="C00000"/>
                </a:solidFill>
              </a:rPr>
              <a:t> разбросала,,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161037-1244-A311-9FC1-D4677A1A67E5}"/>
              </a:ext>
            </a:extLst>
          </p:cNvPr>
          <p:cNvSpPr txBox="1"/>
          <p:nvPr/>
        </p:nvSpPr>
        <p:spPr>
          <a:xfrm rot="10800000" flipV="1">
            <a:off x="1295400" y="4648200"/>
            <a:ext cx="8978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                     Участник конкурса: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              музыкальный руководитель МДОАУ ,,Д/с-12,,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            Синельникова Галина Викторовна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             2022г.</a:t>
            </a:r>
          </a:p>
        </p:txBody>
      </p:sp>
    </p:spTree>
    <p:extLst>
      <p:ext uri="{BB962C8B-B14F-4D97-AF65-F5344CB8AC3E}">
        <p14:creationId xmlns="" xmlns:p14="http://schemas.microsoft.com/office/powerpoint/2010/main" val="349660431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445AE9-FD01-16A6-9545-4F373D790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CFDBDD85-D810-D704-DCA2-66DCCFF4B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DCAF33A-2DEF-5DEB-111D-9F9E67BA5F5D}"/>
              </a:ext>
            </a:extLst>
          </p:cNvPr>
          <p:cNvSpPr txBox="1"/>
          <p:nvPr/>
        </p:nvSpPr>
        <p:spPr>
          <a:xfrm>
            <a:off x="1999113" y="461361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pic>
        <p:nvPicPr>
          <p:cNvPr id="7" name="Рисунок 4">
            <a:extLst>
              <a:ext uri="{FF2B5EF4-FFF2-40B4-BE49-F238E27FC236}">
                <a16:creationId xmlns="" xmlns:a16="http://schemas.microsoft.com/office/drawing/2014/main" id="{CFDBDD85-D810-D704-DCA2-66DCCFF4B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210595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F7BA33F0-8B2F-864B-9773-89E43AF02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758" y="-181197"/>
            <a:ext cx="12513470" cy="7018734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1BD1911E-42CF-FB29-CC72-7519815A4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924" y="-160736"/>
            <a:ext cx="8850788" cy="70187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FF77D69-24CA-A374-C13B-1ACA7A4CF7C8}"/>
              </a:ext>
            </a:extLst>
          </p:cNvPr>
          <p:cNvSpPr txBox="1"/>
          <p:nvPr/>
        </p:nvSpPr>
        <p:spPr>
          <a:xfrm flipH="1">
            <a:off x="34964" y="2742544"/>
            <a:ext cx="343523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>
              <a:solidFill>
                <a:srgbClr val="C00000"/>
              </a:solidFill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Вот и осень на пороге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Мчится в садик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к  </a:t>
            </a:r>
            <a:r>
              <a:rPr lang="ru-RU" sz="2800" b="1" dirty="0">
                <a:solidFill>
                  <a:srgbClr val="C00000"/>
                </a:solidFill>
              </a:rPr>
              <a:t>детям.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Едет осень по дороге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На велосипеде.</a:t>
            </a:r>
          </a:p>
          <a:p>
            <a:pPr algn="ctr"/>
            <a:endParaRPr lang="ru-RU" sz="3200" b="1" dirty="0">
              <a:solidFill>
                <a:srgbClr val="C00000"/>
              </a:solidFill>
            </a:endParaRPr>
          </a:p>
          <a:p>
            <a:pPr algn="ctr"/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A632B9D-FF95-8510-4F29-47D57AD712CB}"/>
              </a:ext>
            </a:extLst>
          </p:cNvPr>
          <p:cNvSpPr txBox="1"/>
          <p:nvPr/>
        </p:nvSpPr>
        <p:spPr>
          <a:xfrm>
            <a:off x="839390" y="3632700"/>
            <a:ext cx="317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CE9D0CC-BCC3-0333-ACC3-2A82EFCBFEE4}"/>
              </a:ext>
            </a:extLst>
          </p:cNvPr>
          <p:cNvSpPr txBox="1"/>
          <p:nvPr/>
        </p:nvSpPr>
        <p:spPr>
          <a:xfrm rot="11020111" flipV="1">
            <a:off x="2317250" y="6420197"/>
            <a:ext cx="4888111" cy="38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432708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C41CB0-6AEE-9AC9-EE0C-EC43163B9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281403D7-E57D-5A9E-49CE-C28C9743D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419"/>
            <a:ext cx="12192000" cy="6921419"/>
          </a:xfr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E3CD4F5E-E391-0F28-02D2-1F2F95EE2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-72571"/>
            <a:ext cx="6905625" cy="69305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C9A4F78-5078-22DF-6096-41401571EBF8}"/>
              </a:ext>
            </a:extLst>
          </p:cNvPr>
          <p:cNvSpPr txBox="1"/>
          <p:nvPr/>
        </p:nvSpPr>
        <p:spPr>
          <a:xfrm>
            <a:off x="157216" y="3312783"/>
            <a:ext cx="6096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b="1" dirty="0">
                <a:solidFill>
                  <a:srgbClr val="C00000"/>
                </a:solidFill>
              </a:rPr>
              <a:t>Осень деткам разбросала</a:t>
            </a:r>
          </a:p>
          <a:p>
            <a:pPr algn="l"/>
            <a:r>
              <a:rPr lang="ru-RU" sz="2800" b="1" dirty="0">
                <a:solidFill>
                  <a:srgbClr val="C00000"/>
                </a:solidFill>
              </a:rPr>
              <a:t>Чудо-краски в зале.</a:t>
            </a:r>
          </a:p>
          <a:p>
            <a:pPr algn="l"/>
            <a:r>
              <a:rPr lang="ru-RU" sz="2800" b="1" dirty="0">
                <a:solidFill>
                  <a:srgbClr val="C00000"/>
                </a:solidFill>
              </a:rPr>
              <a:t>Мы хотим вам показать</a:t>
            </a:r>
          </a:p>
          <a:p>
            <a:pPr algn="l"/>
            <a:r>
              <a:rPr lang="ru-RU" sz="2800" b="1" smtClean="0">
                <a:solidFill>
                  <a:srgbClr val="C00000"/>
                </a:solidFill>
              </a:rPr>
              <a:t>Что </a:t>
            </a:r>
            <a:r>
              <a:rPr lang="ru-RU" sz="2800" b="1" dirty="0">
                <a:solidFill>
                  <a:srgbClr val="C00000"/>
                </a:solidFill>
              </a:rPr>
              <a:t>вы не видали.</a:t>
            </a:r>
          </a:p>
          <a:p>
            <a:pPr algn="l"/>
            <a:r>
              <a:rPr lang="ru-RU" sz="2800" b="1" dirty="0">
                <a:solidFill>
                  <a:srgbClr val="C00000"/>
                </a:solidFill>
              </a:rPr>
              <a:t>Путешествие  начнем,</a:t>
            </a:r>
          </a:p>
          <a:p>
            <a:pPr algn="l"/>
            <a:r>
              <a:rPr lang="ru-RU" sz="2800" b="1" dirty="0">
                <a:solidFill>
                  <a:srgbClr val="C00000"/>
                </a:solidFill>
              </a:rPr>
              <a:t>Свет осенний мы зажжем!</a:t>
            </a:r>
          </a:p>
        </p:txBody>
      </p:sp>
    </p:spTree>
    <p:extLst>
      <p:ext uri="{BB962C8B-B14F-4D97-AF65-F5344CB8AC3E}">
        <p14:creationId xmlns="" xmlns:p14="http://schemas.microsoft.com/office/powerpoint/2010/main" val="384218698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C34A2E2-1095-8B55-974E-08B1E7981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25D93A73-6272-F358-3D97-2C9F2F009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9231" y="-746112"/>
            <a:ext cx="13477860" cy="7604112"/>
          </a:xfr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E8A72BB2-FF89-EC8F-5F5F-57B7F4D01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6908"/>
          <a:stretch/>
        </p:blipFill>
        <p:spPr>
          <a:xfrm>
            <a:off x="3601412" y="-746112"/>
            <a:ext cx="9811942" cy="76041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4EB50D0-A65B-26AF-CB28-3E38793EDC91}"/>
              </a:ext>
            </a:extLst>
          </p:cNvPr>
          <p:cNvSpPr txBox="1"/>
          <p:nvPr/>
        </p:nvSpPr>
        <p:spPr>
          <a:xfrm flipV="1">
            <a:off x="4179094" y="3637955"/>
            <a:ext cx="2834282" cy="68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F22E2D7-ED48-55E6-A673-FEB285C99092}"/>
              </a:ext>
            </a:extLst>
          </p:cNvPr>
          <p:cNvSpPr txBox="1"/>
          <p:nvPr/>
        </p:nvSpPr>
        <p:spPr>
          <a:xfrm rot="10800000" flipH="1" flipV="1">
            <a:off x="-339230" y="3723068"/>
            <a:ext cx="5065705" cy="1218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F29495B-29D8-134F-5D54-19315E0B5700}"/>
              </a:ext>
            </a:extLst>
          </p:cNvPr>
          <p:cNvSpPr txBox="1"/>
          <p:nvPr/>
        </p:nvSpPr>
        <p:spPr>
          <a:xfrm>
            <a:off x="364823" y="325772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88D3D19-9726-82B3-1A2A-322A5E8FCD2E}"/>
              </a:ext>
            </a:extLst>
          </p:cNvPr>
          <p:cNvSpPr txBox="1"/>
          <p:nvPr/>
        </p:nvSpPr>
        <p:spPr>
          <a:xfrm rot="10800000" flipH="1" flipV="1">
            <a:off x="-78127" y="3271387"/>
            <a:ext cx="34184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Разместился огород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 В центральной части  зала.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Подарила осень нам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Урожай на славу!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EDFDC5F-5BCB-51E6-C7EF-2BBAEC944B82}"/>
              </a:ext>
            </a:extLst>
          </p:cNvPr>
          <p:cNvSpPr txBox="1"/>
          <p:nvPr/>
        </p:nvSpPr>
        <p:spPr>
          <a:xfrm flipH="1">
            <a:off x="428429" y="1625203"/>
            <a:ext cx="327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47261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7AA1EDC-1BC5-DE16-725F-9BDD08DD7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0AF4F8D2-6511-AEF4-B8CD-D2D11523D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CD5802CD-D6E1-4967-31A4-DF19DB903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371" y="0"/>
            <a:ext cx="724262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EF8335D-4237-3A7B-4B44-02AC7414B9E8}"/>
              </a:ext>
            </a:extLst>
          </p:cNvPr>
          <p:cNvSpPr txBox="1"/>
          <p:nvPr/>
        </p:nvSpPr>
        <p:spPr>
          <a:xfrm>
            <a:off x="0" y="3318570"/>
            <a:ext cx="50161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Уродились овощи 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В нашем огороде.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Посмотрите выставку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 ,,Чудеса в природе,,</a:t>
            </a:r>
          </a:p>
          <a:p>
            <a:r>
              <a:rPr lang="ru-RU" sz="2800" b="1" dirty="0" err="1">
                <a:solidFill>
                  <a:srgbClr val="C00000"/>
                </a:solidFill>
              </a:rPr>
              <a:t>Мамы,папы,бабушки</a:t>
            </a:r>
            <a:r>
              <a:rPr lang="ru-RU" sz="2800" b="1" dirty="0">
                <a:solidFill>
                  <a:srgbClr val="C00000"/>
                </a:solidFill>
              </a:rPr>
              <a:t>,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Детки постарались.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От таких идей ,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Мы только </a:t>
            </a:r>
            <a:r>
              <a:rPr lang="ru-RU" sz="2800" b="1" dirty="0" smtClean="0">
                <a:solidFill>
                  <a:srgbClr val="C00000"/>
                </a:solidFill>
              </a:rPr>
              <a:t>удивлялись!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238180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0AF4F8D2-6511-AEF4-B8CD-D2D11523D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E762764-7386-DE44-F937-CEB81B41BE28}"/>
              </a:ext>
            </a:extLst>
          </p:cNvPr>
          <p:cNvSpPr txBox="1"/>
          <p:nvPr/>
        </p:nvSpPr>
        <p:spPr>
          <a:xfrm>
            <a:off x="5193506" y="252352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9603275" cy="1049235"/>
          </a:xfrm>
        </p:spPr>
        <p:txBody>
          <a:bodyPr/>
          <a:lstStyle/>
          <a:p>
            <a:r>
              <a:rPr lang="ru-RU" dirty="0" smtClean="0"/>
              <a:t>              </a:t>
            </a:r>
            <a:r>
              <a:rPr lang="ru-RU" sz="2400" b="1" dirty="0" smtClean="0">
                <a:solidFill>
                  <a:srgbClr val="C00000"/>
                </a:solidFill>
              </a:rPr>
              <a:t>Выставка «Чудеса в природе»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                  творчество родителей и детей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8" name="чудеса в природе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09800" y="1676400"/>
            <a:ext cx="8229600" cy="4800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238180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9E139E-0D3C-7B21-8CAE-219D62C4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CF040A8D-7A65-ACED-C2D7-BEA2270B4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2098"/>
            <a:ext cx="12192000" cy="6858000"/>
          </a:xfr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47D83CC2-2D5A-5E7C-7B65-A2EF798AA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2098"/>
            <a:ext cx="7848600" cy="6825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B51D18-7988-47DA-0619-71C5778C9A71}"/>
              </a:ext>
            </a:extLst>
          </p:cNvPr>
          <p:cNvSpPr txBox="1"/>
          <p:nvPr/>
        </p:nvSpPr>
        <p:spPr>
          <a:xfrm>
            <a:off x="1232298" y="2982515"/>
            <a:ext cx="2518171" cy="6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131A0A7-062E-0812-6AC1-EF33879C078C}"/>
              </a:ext>
            </a:extLst>
          </p:cNvPr>
          <p:cNvSpPr txBox="1"/>
          <p:nvPr/>
        </p:nvSpPr>
        <p:spPr>
          <a:xfrm>
            <a:off x="-152400" y="3276600"/>
            <a:ext cx="4724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Мы построили плетень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В нем лоза ивовая.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Посадили Пугало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На качели новые.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Урожай чтоб сохранить,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Нужно бдительными быть!</a:t>
            </a:r>
          </a:p>
          <a:p>
            <a:pPr algn="ctr"/>
            <a:endParaRPr lang="ru-RU" sz="3200" b="1" dirty="0">
              <a:solidFill>
                <a:srgbClr val="C00000"/>
              </a:solidFill>
            </a:endParaRPr>
          </a:p>
          <a:p>
            <a:pPr algn="ctr"/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700064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CA43EBB6-B71C-B9CE-C52E-07CBF1FCC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096B5D29-544B-8DEE-EAA8-718B73314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040" y="0"/>
            <a:ext cx="8316960" cy="6858000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A342E18-FE2D-4D5C-73B8-F0C691187FEC}"/>
              </a:ext>
            </a:extLst>
          </p:cNvPr>
          <p:cNvSpPr txBox="1"/>
          <p:nvPr/>
        </p:nvSpPr>
        <p:spPr>
          <a:xfrm>
            <a:off x="0" y="3429000"/>
            <a:ext cx="38928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Урожай собрали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Осенью богатый.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В огороде </a:t>
            </a:r>
            <a:r>
              <a:rPr lang="ru-RU" sz="2800" b="1" dirty="0" err="1">
                <a:solidFill>
                  <a:srgbClr val="C00000"/>
                </a:solidFill>
              </a:rPr>
              <a:t>сфоткаться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Будем очень рады!</a:t>
            </a:r>
          </a:p>
          <a:p>
            <a:pPr algn="ctr"/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350734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445AE9-FD01-16A6-9545-4F373D790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CFDBDD85-D810-D704-DCA2-66DCCFF4B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F81DA61-6505-82EB-BE0C-CAD53A1F90DF}"/>
              </a:ext>
            </a:extLst>
          </p:cNvPr>
          <p:cNvSpPr txBox="1"/>
          <p:nvPr/>
        </p:nvSpPr>
        <p:spPr>
          <a:xfrm>
            <a:off x="58057" y="3323634"/>
            <a:ext cx="3828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Осень краски разбросала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В музыкальном зале,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В огороде у ребят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Тоже побывала,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Ей спасибо говорим!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За просмотр </a:t>
            </a:r>
            <a:r>
              <a:rPr lang="ru-RU" sz="2400" b="1" dirty="0" smtClean="0">
                <a:solidFill>
                  <a:srgbClr val="C00000"/>
                </a:solidFill>
              </a:rPr>
              <a:t>вас, </a:t>
            </a:r>
            <a:endParaRPr lang="ru-RU" sz="2400" b="1" dirty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Мы, </a:t>
            </a:r>
            <a:r>
              <a:rPr lang="ru-RU" sz="2400" b="1" dirty="0">
                <a:solidFill>
                  <a:srgbClr val="C00000"/>
                </a:solidFill>
              </a:rPr>
              <a:t>благодарим!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DCAF33A-2DEF-5DEB-111D-9F9E67BA5F5D}"/>
              </a:ext>
            </a:extLst>
          </p:cNvPr>
          <p:cNvSpPr txBox="1"/>
          <p:nvPr/>
        </p:nvSpPr>
        <p:spPr>
          <a:xfrm>
            <a:off x="1999113" y="461361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6D21AA21-7555-32C9-6943-F9E3A65D6B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889"/>
          <a:stretch>
            <a:fillRect/>
          </a:stretch>
        </p:blipFill>
        <p:spPr>
          <a:xfrm>
            <a:off x="3944526" y="-14514"/>
            <a:ext cx="8247474" cy="6872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4210595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185</Words>
  <Application>Microsoft Office PowerPoint</Application>
  <PresentationFormat>Произвольный</PresentationFormat>
  <Paragraphs>50</Paragraphs>
  <Slides>10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Галерея</vt:lpstr>
      <vt:lpstr>Слайд 1</vt:lpstr>
      <vt:lpstr>Слайд 2</vt:lpstr>
      <vt:lpstr>Слайд 3</vt:lpstr>
      <vt:lpstr>Слайд 4</vt:lpstr>
      <vt:lpstr>Слайд 5</vt:lpstr>
      <vt:lpstr>              Выставка «Чудеса в природе»                   творчество родителей и детей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sinelnikov nikita</dc:creator>
  <cp:lastModifiedBy>RePack by SPecialiST</cp:lastModifiedBy>
  <cp:revision>64</cp:revision>
  <dcterms:created xsi:type="dcterms:W3CDTF">2022-10-14T16:26:56Z</dcterms:created>
  <dcterms:modified xsi:type="dcterms:W3CDTF">2022-10-24T06:58:20Z</dcterms:modified>
</cp:coreProperties>
</file>